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2.xml" ContentType="application/vnd.openxmlformats-officedocument.theme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theme/theme4.xml" ContentType="application/vnd.openxmlformats-officedocument.theme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theme/theme5.xml" ContentType="application/vnd.openxmlformats-officedocument.theme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theme/theme6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85" r:id="rId2"/>
    <p:sldMasterId id="2147483720" r:id="rId3"/>
    <p:sldMasterId id="2147483752" r:id="rId4"/>
    <p:sldMasterId id="2147483778" r:id="rId5"/>
    <p:sldMasterId id="2147483819" r:id="rId6"/>
    <p:sldMasterId id="2147483852" r:id="rId7"/>
  </p:sldMasterIdLst>
  <p:notesMasterIdLst>
    <p:notesMasterId r:id="rId16"/>
  </p:notesMasterIdLst>
  <p:sldIdLst>
    <p:sldId id="327" r:id="rId8"/>
    <p:sldId id="336" r:id="rId9"/>
    <p:sldId id="331" r:id="rId10"/>
    <p:sldId id="324" r:id="rId11"/>
    <p:sldId id="317" r:id="rId12"/>
    <p:sldId id="330" r:id="rId13"/>
    <p:sldId id="335" r:id="rId14"/>
    <p:sldId id="334" r:id="rId15"/>
  </p:sldIdLst>
  <p:sldSz cx="12192000" cy="6858000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AA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678" autoAdjust="0"/>
    <p:restoredTop sz="76560" autoAdjust="0"/>
  </p:normalViewPr>
  <p:slideViewPr>
    <p:cSldViewPr snapToGrid="0">
      <p:cViewPr varScale="1">
        <p:scale>
          <a:sx n="77" d="100"/>
          <a:sy n="77" d="100"/>
        </p:scale>
        <p:origin x="807" y="5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10" Type="http://schemas.openxmlformats.org/officeDocument/2006/relationships/slide" Target="slides/slide3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6B8565-D224-46D9-82A9-82AAC7130D9E}" type="datetimeFigureOut">
              <a:rPr lang="en-GB" smtClean="0"/>
              <a:t>09/02/2017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150DED-DCA7-4FEB-963B-213043C0BD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04729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D02889-8093-48F7-BC2D-DE156A341775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429541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First run with content,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87D96B-05DC-4FEF-8DE1-F5B0F301D84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01233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https://www.polleverywhere.com/multiple_choice_polls/tB2ywb8sXljcKpp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150DED-DCA7-4FEB-963B-213043C0BDDE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87582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http://azuredatacentermap.azurewebsites.net/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150DED-DCA7-4FEB-963B-213043C0BDDE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20007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150DED-DCA7-4FEB-963B-213043C0BDDE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03873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dirty="0"/>
              <a:t>https://www.microsoft.com/en-gb/cloud-platform/global-datacenters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150DED-DCA7-4FEB-963B-213043C0BDDE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30817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150DED-DCA7-4FEB-963B-213043C0BDDE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41890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5.xml"/></Relationships>
</file>

<file path=ppt/slideLayouts/_rels/slideLayout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5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5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emf"/><Relationship Id="rId1" Type="http://schemas.openxmlformats.org/officeDocument/2006/relationships/slideMaster" Target="../slideMasters/slideMaster6.xml"/></Relationships>
</file>

<file path=ppt/slideLayouts/_rels/slideLayout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6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6.xml"/><Relationship Id="rId1" Type="http://schemas.openxmlformats.org/officeDocument/2006/relationships/themeOverride" Target="../theme/themeOverride1.xml"/></Relationships>
</file>

<file path=ppt/slideLayouts/_rels/slideLayout14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6.xml"/><Relationship Id="rId1" Type="http://schemas.openxmlformats.org/officeDocument/2006/relationships/themeOverride" Target="../theme/themeOverride2.xml"/></Relationships>
</file>

<file path=ppt/slideLayouts/_rels/slideLayout14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6.xml"/><Relationship Id="rId1" Type="http://schemas.openxmlformats.org/officeDocument/2006/relationships/themeOverride" Target="../theme/themeOverride3.xml"/></Relationships>
</file>

<file path=ppt/slideLayouts/_rels/slideLayout14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6.xml"/><Relationship Id="rId1" Type="http://schemas.openxmlformats.org/officeDocument/2006/relationships/themeOverride" Target="../theme/themeOverride4.xml"/></Relationships>
</file>

<file path=ppt/slideLayouts/_rels/slideLayout14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6.xml"/><Relationship Id="rId1" Type="http://schemas.openxmlformats.org/officeDocument/2006/relationships/themeOverride" Target="../theme/themeOverride5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Master" Target="../slideMasters/slideMaster6.xml"/><Relationship Id="rId1" Type="http://schemas.openxmlformats.org/officeDocument/2006/relationships/themeOverride" Target="../theme/themeOverride6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6.xml"/><Relationship Id="rId1" Type="http://schemas.openxmlformats.org/officeDocument/2006/relationships/themeOverride" Target="../theme/themeOverride7.xml"/></Relationships>
</file>

<file path=ppt/slideLayouts/_rels/slideLayout15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6.xml"/><Relationship Id="rId1" Type="http://schemas.openxmlformats.org/officeDocument/2006/relationships/themeOverride" Target="../theme/themeOverride8.xml"/></Relationships>
</file>

<file path=ppt/slideLayouts/_rels/slideLayout15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6.xml"/><Relationship Id="rId1" Type="http://schemas.openxmlformats.org/officeDocument/2006/relationships/themeOverride" Target="../theme/themeOverride9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15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6.xml"/><Relationship Id="rId1" Type="http://schemas.openxmlformats.org/officeDocument/2006/relationships/themeOverride" Target="../theme/themeOverride10.xml"/></Relationships>
</file>

<file path=ppt/slideLayouts/_rels/slideLayout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7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7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2.xml"/><Relationship Id="rId1" Type="http://schemas.openxmlformats.org/officeDocument/2006/relationships/tags" Target="../tags/tag1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34"/>
          <a:stretch/>
        </p:blipFill>
        <p:spPr>
          <a:xfrm>
            <a:off x="0" y="-8755"/>
            <a:ext cx="12192000" cy="6858973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 bwMode="auto">
          <a:xfrm>
            <a:off x="266063" y="2084186"/>
            <a:ext cx="6278150" cy="3496553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353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   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2" y="2084186"/>
            <a:ext cx="6276530" cy="1793104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76768">
                      <a:srgbClr val="FFFFFF"/>
                    </a:gs>
                    <a:gs pos="53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3" y="3877270"/>
            <a:ext cx="6276530" cy="1703449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7">
                <a:gradFill>
                  <a:gsLst>
                    <a:gs pos="76768">
                      <a:srgbClr val="FFFFFF"/>
                    </a:gs>
                    <a:gs pos="53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48213" y="6042166"/>
            <a:ext cx="1613876" cy="345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428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8923078"/>
      </p:ext>
    </p:extLst>
  </p:cSld>
  <p:clrMapOvr>
    <a:masterClrMapping/>
  </p:clrMapOvr>
  <p:transition>
    <p:fade/>
  </p:transition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015898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03887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1763118"/>
      </p:ext>
    </p:extLst>
  </p:cSld>
  <p:clrMapOvr>
    <a:masterClrMapping/>
  </p:clrMapOvr>
  <p:transition>
    <p:fade/>
  </p:transition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40" y="6170059"/>
            <a:ext cx="11623331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2014 Microsoft Corporation. All rights reserved. 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5111" y="3083653"/>
            <a:ext cx="3214044" cy="690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7836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26216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00D12-ABB5-47F8-A0E8-1F63480820D4}" type="datetimeFigureOut">
              <a:rPr lang="en-GB" smtClean="0"/>
              <a:t>09/02/2017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40677-DF91-4E45-9941-F689FB7D3E8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529338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3877271"/>
            <a:ext cx="6273418" cy="1794661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3" y="2075840"/>
            <a:ext cx="9860610" cy="1801436"/>
          </a:xfrm>
          <a:noFill/>
        </p:spPr>
        <p:txBody>
          <a:bodyPr lIns="146304" tIns="91440" rIns="146304" bIns="91440" anchor="t" anchorCtr="0"/>
          <a:lstStyle>
            <a:lvl1pPr>
              <a:defRPr sz="5882" spc="-98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451639" y="6061766"/>
            <a:ext cx="1517768" cy="326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912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>
        <p14:reveal/>
      </p:transition>
    </mc:Choice>
    <mc:Fallback xmlns="">
      <p:transition spd="slow" advClick="0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406">
          <p15:clr>
            <a:srgbClr val="C35EA4"/>
          </p15:clr>
        </p15:guide>
      </p15:sldGuideLst>
    </p:ext>
  </p:extLs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3877271"/>
            <a:ext cx="6273418" cy="1794661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3" y="2075840"/>
            <a:ext cx="9860610" cy="1801436"/>
          </a:xfrm>
          <a:noFill/>
        </p:spPr>
        <p:txBody>
          <a:bodyPr lIns="146304" tIns="91440" rIns="146304" bIns="91440" anchor="t" anchorCtr="0"/>
          <a:lstStyle>
            <a:lvl1pPr>
              <a:defRPr sz="5882" spc="-98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449322" y="6061766"/>
            <a:ext cx="1522404" cy="326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5775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 advClick="0">
        <p14:reveal/>
      </p:transition>
    </mc:Choice>
    <mc:Fallback xmlns="">
      <p:transition spd="slow" advClick="0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406">
          <p15:clr>
            <a:srgbClr val="C35EA4"/>
          </p15:clr>
        </p15:guide>
      </p15:sldGuideLst>
    </p:ext>
  </p:extLs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9860674" cy="1793881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solidFill>
                  <a:srgbClr val="92D050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4" name="Rectangle 3"/>
          <p:cNvSpPr/>
          <p:nvPr userDrawn="1"/>
        </p:nvSpPr>
        <p:spPr bwMode="auto">
          <a:xfrm>
            <a:off x="269302" y="1187644"/>
            <a:ext cx="9860610" cy="268963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2697988"/>
          </a:xfrm>
          <a:noFill/>
        </p:spPr>
        <p:txBody>
          <a:bodyPr tIns="91440" bIns="91440" anchor="b" anchorCtr="0"/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</p:spTree>
    <p:extLst>
      <p:ext uri="{BB962C8B-B14F-4D97-AF65-F5344CB8AC3E}">
        <p14:creationId xmlns:p14="http://schemas.microsoft.com/office/powerpoint/2010/main" val="6474009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 advClick="0">
        <p14:reveal/>
      </p:transition>
    </mc:Choice>
    <mc:Fallback xmlns="">
      <p:transition spd="slow" advClick="0">
        <p:fade/>
      </p:transition>
    </mc:Fallback>
  </mc:AlternateConten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auto">
          <a:xfrm>
            <a:off x="269302" y="1187644"/>
            <a:ext cx="9860610" cy="268963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2697988"/>
          </a:xfrm>
          <a:noFill/>
        </p:spPr>
        <p:txBody>
          <a:bodyPr tIns="91440" bIns="91440" anchor="t" anchorCtr="0"/>
          <a:lstStyle>
            <a:lvl1pPr>
              <a:defRPr sz="7058" spc="-98" baseline="0">
                <a:gradFill>
                  <a:gsLst>
                    <a:gs pos="94161">
                      <a:schemeClr val="bg1"/>
                    </a:gs>
                    <a:gs pos="0">
                      <a:schemeClr val="bg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33854166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 advClick="0">
        <p14:reveal/>
      </p:transition>
    </mc:Choice>
    <mc:Fallback xmlns="">
      <p:transition spd="slow" advClick="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37611112"/>
      </p:ext>
    </p:extLst>
  </p:cSld>
  <p:clrMapOvr>
    <a:masterClrMapping/>
  </p:clrMapOvr>
  <p:transition>
    <p:fade/>
  </p:transition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796217"/>
          </a:xfrm>
          <a:noFill/>
        </p:spPr>
        <p:txBody>
          <a:bodyPr tIns="91440" bIns="91440" anchor="t" anchorCtr="0"/>
          <a:lstStyle>
            <a:lvl1pPr>
              <a:defRPr sz="8627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8595975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advClick="0">
    <p:fade/>
  </p:transition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796217"/>
          </a:xfrm>
          <a:noFill/>
        </p:spPr>
        <p:txBody>
          <a:bodyPr tIns="91440" bIns="91440" anchor="t" anchorCtr="0"/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627" b="0" kern="1200" cap="none" spc="-98" baseline="0" dirty="0">
                <a:ln w="3175">
                  <a:noFill/>
                </a:ln>
                <a:gradFill>
                  <a:gsLst>
                    <a:gs pos="95620">
                      <a:schemeClr val="bg1"/>
                    </a:gs>
                    <a:gs pos="0">
                      <a:schemeClr val="bg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2044892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advClick="0">
    <p:fade/>
  </p:transition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796217"/>
          </a:xfrm>
          <a:noFill/>
        </p:spPr>
        <p:txBody>
          <a:bodyPr tIns="91440" bIns="91440" anchor="t" anchorCtr="0"/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627" b="0" kern="1200" cap="none" spc="-98" baseline="0" dirty="0">
                <a:ln w="3175">
                  <a:noFill/>
                </a:ln>
                <a:gradFill>
                  <a:gsLst>
                    <a:gs pos="83448">
                      <a:schemeClr val="tx1"/>
                    </a:gs>
                    <a:gs pos="53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571332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advClick="0">
    <p:fade/>
  </p:transition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 Layout_Accent Colo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71684" y="2084173"/>
            <a:ext cx="8058229" cy="1793104"/>
          </a:xfrm>
        </p:spPr>
        <p:txBody>
          <a:bodyPr/>
          <a:lstStyle>
            <a:lvl1pPr>
              <a:defRPr sz="5882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75091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advClick="0">
    <p:fade/>
  </p:transition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1165664" y="1178349"/>
            <a:ext cx="9860672" cy="899665"/>
          </a:xfrm>
        </p:spPr>
        <p:txBody>
          <a:bodyPr/>
          <a:lstStyle>
            <a:lvl1pPr marL="228766" indent="-228766">
              <a:defRPr sz="5882" baseline="0"/>
            </a:lvl1pPr>
          </a:lstStyle>
          <a:p>
            <a:r>
              <a:rPr lang="en-US" dirty="0"/>
              <a:t>“Sample quote goes here. Design is easier than it looks, and more important than it seems.”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647788" y="5025984"/>
            <a:ext cx="5378549" cy="1050156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3137" baseline="0">
                <a:latin typeface="+mj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695246959"/>
      </p:ext>
    </p:extLst>
  </p:cSld>
  <p:clrMapOvr>
    <a:masterClrMapping/>
  </p:clrMapOvr>
  <p:transition advClick="0">
    <p:fade/>
  </p:transition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ayout_Accent Col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1165664" y="2084173"/>
            <a:ext cx="9860672" cy="899665"/>
          </a:xfrm>
        </p:spPr>
        <p:txBody>
          <a:bodyPr/>
          <a:lstStyle>
            <a:lvl1pPr marL="277008" indent="-277008">
              <a:tabLst>
                <a:tab pos="277008" algn="l"/>
              </a:tabLst>
              <a:defRPr sz="5882" baseline="0"/>
            </a:lvl1pPr>
          </a:lstStyle>
          <a:p>
            <a:r>
              <a:rPr lang="en-US" dirty="0"/>
              <a:t>“	Add a quote here. Design is easier than it looks, and more important than it seems.”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647788" y="4773813"/>
            <a:ext cx="5378549" cy="1050156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3137" baseline="0">
                <a:latin typeface="+mj-lt"/>
              </a:defRPr>
            </a:lvl1pPr>
          </a:lstStyle>
          <a:p>
            <a:pPr lvl="0"/>
            <a:r>
              <a:rPr lang="en-US" dirty="0"/>
              <a:t>Author’s Name</a:t>
            </a:r>
          </a:p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603076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advClick="0">
    <p:fade/>
  </p:transition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dea &amp; 3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7021" y="2383023"/>
            <a:ext cx="11653523" cy="914360"/>
          </a:xfrm>
        </p:spPr>
        <p:txBody>
          <a:bodyPr/>
          <a:lstStyle>
            <a:lvl1pPr marL="0" indent="0">
              <a:buNone/>
              <a:defRPr sz="5294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77021" y="1187621"/>
            <a:ext cx="11655840" cy="899665"/>
          </a:xfrm>
        </p:spPr>
        <p:txBody>
          <a:bodyPr/>
          <a:lstStyle>
            <a:lvl1pPr>
              <a:defRPr sz="7058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7039566"/>
      </p:ext>
    </p:extLst>
  </p:cSld>
  <p:clrMapOvr>
    <a:masterClrMapping/>
  </p:clrMapOvr>
  <p:transition advClick="0">
    <p:fade/>
  </p:transition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43133920"/>
      </p:ext>
    </p:extLst>
  </p:cSld>
  <p:clrMapOvr>
    <a:masterClrMapping/>
  </p:clrMapOvr>
  <p:transition advClick="0">
    <p:fade/>
  </p:transition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589752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advClick="0">
    <p:fade/>
  </p:transition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370737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advClick="0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2697988"/>
          </a:xfrm>
          <a:noFill/>
        </p:spPr>
        <p:txBody>
          <a:bodyPr tIns="91440" bIns="91440" anchor="t" anchorCtr="0"/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9860674" cy="1793881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298606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470348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advClick="0">
    <p:fade/>
  </p:transition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2415"/>
            <a:ext cx="11653522" cy="2089751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8723383"/>
      </p:ext>
    </p:extLst>
  </p:cSld>
  <p:clrMapOvr>
    <a:masterClrMapping/>
  </p:clrMapOvr>
  <p:transition advClick="0">
    <p:fade/>
  </p:transition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C9E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11366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advClick="0">
    <p:fade/>
  </p:transition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Layout -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 flip="none" rotWithShape="1">
                  <a:gsLst>
                    <a:gs pos="417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 bwMode="white">
          <a:xfrm>
            <a:off x="519248" y="1447800"/>
            <a:ext cx="11151917" cy="2187971"/>
          </a:xfrm>
        </p:spPr>
        <p:txBody>
          <a:bodyPr/>
          <a:lstStyle>
            <a:lvl1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1pPr>
            <a:lvl2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2pPr>
            <a:lvl3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3pPr>
            <a:lvl4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4pPr>
            <a:lvl5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01388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advClick="0">
    <p:fade/>
  </p:transition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448217" y="6437242"/>
            <a:ext cx="3859605" cy="134485"/>
          </a:xfrm>
          <a:prstGeom prst="rect">
            <a:avLst/>
          </a:prstGeom>
        </p:spPr>
        <p:txBody>
          <a:bodyPr/>
          <a:lstStyle/>
          <a:p>
            <a:r>
              <a:rPr lang="en-GB">
                <a:solidFill>
                  <a:srgbClr val="505050"/>
                </a:solidFill>
              </a:rPr>
              <a:t>#UKDXAzure</a:t>
            </a:r>
            <a:endParaRPr dirty="0">
              <a:solidFill>
                <a:srgbClr val="50505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11367168" y="6437242"/>
            <a:ext cx="555595" cy="134485"/>
          </a:xfrm>
          <a:prstGeom prst="rect">
            <a:avLst/>
          </a:prstGeom>
        </p:spPr>
        <p:txBody>
          <a:bodyPr/>
          <a:lstStyle/>
          <a:p>
            <a:pPr defTabSz="914523"/>
            <a:fld id="{27258FFF-F925-446B-8502-81C933981705}" type="slidenum">
              <a:rPr lang="en-GB" smtClean="0">
                <a:solidFill>
                  <a:srgbClr val="505050"/>
                </a:solidFill>
              </a:rPr>
              <a:pPr defTabSz="914523"/>
              <a:t>‹#›</a:t>
            </a:fld>
            <a:endParaRPr lang="en-GB" dirty="0">
              <a:solidFill>
                <a:srgbClr val="505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8569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op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794265" y="1596841"/>
            <a:ext cx="9248036" cy="664798"/>
          </a:xfrm>
          <a:prstGeom prst="rect">
            <a:avLst/>
          </a:prstGeom>
        </p:spPr>
        <p:txBody>
          <a:bodyPr lIns="0" tIns="71428" rIns="142857" bIns="71428" anchor="ctr" anchorCtr="0">
            <a:noAutofit/>
          </a:bodyPr>
          <a:lstStyle>
            <a:lvl1pPr algn="l">
              <a:lnSpc>
                <a:spcPct val="90000"/>
              </a:lnSpc>
              <a:defRPr sz="2699">
                <a:solidFill>
                  <a:schemeClr val="accent3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766902" y="642260"/>
            <a:ext cx="9289080" cy="1378644"/>
          </a:xfrm>
          <a:prstGeom prst="rect">
            <a:avLst/>
          </a:prstGeom>
        </p:spPr>
        <p:txBody>
          <a:bodyPr lIns="0" tIns="71428" rIns="142857" bIns="71428" anchor="t" anchorCtr="0">
            <a:noAutofit/>
            <a:scene3d>
              <a:camera prst="orthographicFront"/>
              <a:lightRig rig="flat" dir="t"/>
            </a:scene3d>
            <a:sp3d>
              <a:contourClr>
                <a:schemeClr val="tx2"/>
              </a:contourClr>
            </a:sp3d>
          </a:bodyPr>
          <a:lstStyle>
            <a:lvl1pPr marL="0" indent="0" algn="l">
              <a:buFont typeface="Arial" pitchFamily="34" charset="0"/>
              <a:buNone/>
              <a:defRPr kumimoji="0" lang="en-US" sz="6696" b="0" i="0" u="none" strike="noStrike" kern="1200" cap="none" spc="-74" normalizeH="0" baseline="0" noProof="0" dirty="0" smtClean="0">
                <a:ln w="11430"/>
                <a:solidFill>
                  <a:schemeClr val="accent3"/>
                </a:solidFill>
                <a:effectLst/>
                <a:uLnTx/>
                <a:uFillTx/>
                <a:latin typeface="Segoe Light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Agenda</a:t>
            </a:r>
          </a:p>
        </p:txBody>
      </p:sp>
      <p:sp>
        <p:nvSpPr>
          <p:cNvPr id="9" name="Text Placeholder 11"/>
          <p:cNvSpPr>
            <a:spLocks noGrp="1"/>
          </p:cNvSpPr>
          <p:nvPr>
            <p:ph type="body" sz="quarter" idx="11"/>
          </p:nvPr>
        </p:nvSpPr>
        <p:spPr>
          <a:xfrm>
            <a:off x="794267" y="2401295"/>
            <a:ext cx="5471362" cy="1203772"/>
          </a:xfrm>
          <a:prstGeom prst="rect">
            <a:avLst/>
          </a:prstGeom>
        </p:spPr>
        <p:txBody>
          <a:bodyPr lIns="0" tIns="71428" rIns="142857" bIns="71428"/>
          <a:lstStyle>
            <a:lvl1pPr marL="321269" indent="-321269">
              <a:spcBef>
                <a:spcPts val="0"/>
              </a:spcBef>
              <a:buClr>
                <a:schemeClr val="accent1"/>
              </a:buClr>
              <a:buFont typeface="Wingdings" pitchFamily="2" charset="2"/>
              <a:buChar char="§"/>
              <a:defRPr lang="en-US" sz="1899" kern="1200" dirty="0" smtClean="0">
                <a:solidFill>
                  <a:schemeClr val="accent4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0" indent="0">
              <a:buFontTx/>
              <a:buNone/>
              <a:defRPr>
                <a:solidFill>
                  <a:schemeClr val="bg1"/>
                </a:solidFill>
                <a:latin typeface="Segoe Light" pitchFamily="34" charset="0"/>
              </a:defRPr>
            </a:lvl2pPr>
            <a:lvl3pPr marL="0" indent="0">
              <a:buFontTx/>
              <a:buNone/>
              <a:defRPr>
                <a:solidFill>
                  <a:schemeClr val="bg1"/>
                </a:solidFill>
                <a:latin typeface="Segoe Light" pitchFamily="34" charset="0"/>
              </a:defRPr>
            </a:lvl3pPr>
            <a:lvl4pPr marL="0" indent="0">
              <a:buFontTx/>
              <a:buNone/>
              <a:defRPr>
                <a:solidFill>
                  <a:schemeClr val="bg1"/>
                </a:solidFill>
                <a:latin typeface="Segoe Light" pitchFamily="34" charset="0"/>
              </a:defRPr>
            </a:lvl4pPr>
            <a:lvl5pPr marL="0" indent="0">
              <a:buFontTx/>
              <a:buNone/>
              <a:defRPr>
                <a:solidFill>
                  <a:schemeClr val="bg1"/>
                </a:solidFill>
                <a:latin typeface="Segoe Light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299" y="6393359"/>
            <a:ext cx="1543575" cy="511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531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ac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71684" y="2084173"/>
            <a:ext cx="8058229" cy="1793104"/>
          </a:xfrm>
        </p:spPr>
        <p:txBody>
          <a:bodyPr/>
          <a:lstStyle>
            <a:lvl1pPr>
              <a:defRPr sz="5882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9787617"/>
      </p:ext>
    </p:extLst>
  </p:cSld>
  <p:clrMapOvr>
    <a:masterClrMapping/>
  </p:clrMapOvr>
  <p:transition advClick="0">
    <p:fade/>
  </p:transition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184808"/>
          </a:xfrm>
        </p:spPr>
        <p:txBody>
          <a:bodyPr>
            <a:spAutoFit/>
          </a:bodyPr>
          <a:lstStyle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06021290"/>
      </p:ext>
    </p:extLst>
  </p:cSld>
  <p:clrMapOvr>
    <a:masterClrMapping/>
  </p:clrMapOvr>
  <p:transition>
    <p:fade/>
  </p:transition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448212" y="6437261"/>
            <a:ext cx="3859607" cy="13448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defTabSz="914192"/>
            <a:r>
              <a:rPr lang="en-US">
                <a:solidFill>
                  <a:srgbClr val="505050"/>
                </a:solidFill>
              </a:rPr>
              <a:t>#UKDXAzure</a:t>
            </a:r>
            <a:endParaRPr lang="en-US" dirty="0">
              <a:solidFill>
                <a:srgbClr val="50505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367180" y="6437261"/>
            <a:ext cx="555596" cy="13448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defTabSz="914192"/>
            <a:fld id="{27258FFF-F925-446B-8502-81C933981705}" type="slidenum">
              <a:rPr lang="en-US" smtClean="0">
                <a:solidFill>
                  <a:srgbClr val="505050"/>
                </a:solidFill>
              </a:rPr>
              <a:pPr defTabSz="914192"/>
              <a:t>‹#›</a:t>
            </a:fld>
            <a:endParaRPr lang="en-US" dirty="0">
              <a:solidFill>
                <a:srgbClr val="505050"/>
              </a:solidFill>
            </a:endParaRP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269240" y="361911"/>
            <a:ext cx="10757098" cy="1004683"/>
          </a:xfrm>
          <a:prstGeom prst="rect">
            <a:avLst/>
          </a:prstGeom>
        </p:spPr>
        <p:txBody>
          <a:bodyPr lIns="146304" tIns="91440" rIns="146304" bIns="91440">
            <a:noAutofit/>
          </a:bodyPr>
          <a:lstStyle>
            <a:lvl1pPr marL="0" indent="0">
              <a:lnSpc>
                <a:spcPct val="90000"/>
              </a:lnSpc>
              <a:spcBef>
                <a:spcPts val="1058"/>
              </a:spcBef>
              <a:spcAft>
                <a:spcPts val="2117"/>
              </a:spcAft>
              <a:buFontTx/>
              <a:buNone/>
              <a:defRPr lang="en-US" sz="4318" b="0" i="0" kern="1200" spc="0" baseline="0" dirty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marR="0" lvl="0" indent="0" algn="l" defTabSz="822696" rtl="0" eaLnBrk="1" fontAlgn="auto" latinLnBrk="0" hangingPunct="1">
              <a:lnSpc>
                <a:spcPct val="90000"/>
              </a:lnSpc>
              <a:spcBef>
                <a:spcPts val="1058"/>
              </a:spcBef>
              <a:spcAft>
                <a:spcPts val="2117"/>
              </a:spcAft>
              <a:buClrTx/>
              <a:buSzPct val="90000"/>
              <a:buFontTx/>
              <a:buNone/>
              <a:tabLst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708761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0" y="1189176"/>
            <a:ext cx="11655840" cy="2018835"/>
          </a:xfrm>
        </p:spPr>
        <p:txBody>
          <a:bodyPr/>
          <a:lstStyle>
            <a:lvl1pPr marL="0" indent="0">
              <a:buNone/>
              <a:defRPr/>
            </a:lvl1pPr>
            <a:lvl2pPr marL="28012" indent="0">
              <a:buNone/>
              <a:defRPr sz="1961"/>
            </a:lvl2pPr>
            <a:lvl3pPr marL="219428" indent="0">
              <a:buNone/>
              <a:defRPr sz="1961"/>
            </a:lvl3pPr>
            <a:lvl4pPr marL="466868" indent="0">
              <a:buNone/>
              <a:defRPr sz="1765"/>
            </a:lvl4pPr>
            <a:lvl5pPr marL="725201" indent="0">
              <a:buNone/>
              <a:defRPr sz="1765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0677437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2697988"/>
          </a:xfrm>
          <a:noFill/>
        </p:spPr>
        <p:txBody>
          <a:bodyPr tIns="91440" bIns="91440" anchor="t" anchorCtr="0"/>
          <a:lstStyle>
            <a:lvl1pPr>
              <a:defRPr lang="en-US" sz="7058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23348154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>
          <a:xfrm>
            <a:off x="11430008" y="6477875"/>
            <a:ext cx="761999" cy="380126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90000"/>
              </a:lnSpc>
            </a:pPr>
            <a:fld id="{1BC86A1F-E589-44B2-A543-2EC98F5547A7}" type="slidenum">
              <a:rPr lang="en-US" smtClean="0">
                <a:solidFill>
                  <a:srgbClr val="505050"/>
                </a:solidFill>
              </a:rPr>
              <a:pPr>
                <a:lnSpc>
                  <a:spcPct val="90000"/>
                </a:lnSpc>
              </a:pPr>
              <a:t>‹#›</a:t>
            </a:fld>
            <a:endParaRPr lang="en-US" dirty="0">
              <a:solidFill>
                <a:srgbClr val="505050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9362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48000" y="6477873"/>
            <a:ext cx="8381999" cy="380127"/>
          </a:xfrm>
          <a:prstGeom prst="rect">
            <a:avLst/>
          </a:prstGeom>
        </p:spPr>
        <p:txBody>
          <a:bodyPr/>
          <a:lstStyle/>
          <a:p>
            <a:r>
              <a:rPr lang="en-US">
                <a:solidFill>
                  <a:srgbClr val="505050"/>
                </a:solidFill>
              </a:rPr>
              <a:t>#UKDXAzure</a:t>
            </a:r>
            <a:endParaRPr lang="en-US" dirty="0">
              <a:solidFill>
                <a:srgbClr val="50505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430001" y="6478587"/>
            <a:ext cx="761998" cy="379413"/>
          </a:xfrm>
          <a:prstGeom prst="rect">
            <a:avLst/>
          </a:prstGeom>
        </p:spPr>
        <p:txBody>
          <a:bodyPr/>
          <a:lstStyle/>
          <a:p>
            <a:fld id="{6A4C1A4A-E5E6-4CC1-B72C-A20A4EB3E2D2}" type="slidenum">
              <a:rPr lang="en-US" smtClean="0">
                <a:solidFill>
                  <a:srgbClr val="505050"/>
                </a:solidFill>
              </a:rPr>
              <a:pPr/>
              <a:t>‹#›</a:t>
            </a:fld>
            <a:endParaRPr lang="en-US" dirty="0">
              <a:solidFill>
                <a:srgbClr val="505050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573604"/>
            <a:ext cx="12192000" cy="373063"/>
          </a:xfrm>
          <a:prstGeom prst="rect">
            <a:avLst/>
          </a:prstGeom>
        </p:spPr>
        <p:txBody>
          <a:bodyPr lIns="320040" tIns="53325" rIns="53325" bIns="53325">
            <a:noAutofit/>
          </a:bodyPr>
          <a:lstStyle>
            <a:lvl1pPr marL="0" indent="0">
              <a:buNone/>
              <a:defRPr sz="2800">
                <a:solidFill>
                  <a:schemeClr val="tx1"/>
                </a:solidFill>
                <a:latin typeface="Segoe UI Light" pitchFamily="34" charset="0"/>
              </a:defRPr>
            </a:lvl1pPr>
            <a:lvl2pPr marL="281620" indent="0">
              <a:buNone/>
              <a:defRPr/>
            </a:lvl2pPr>
            <a:lvl3pPr marL="588363" indent="0">
              <a:buNone/>
              <a:defRPr/>
            </a:lvl3pPr>
            <a:lvl4pPr marL="869983" indent="0">
              <a:buNone/>
              <a:defRPr/>
            </a:lvl4pPr>
            <a:lvl5pPr marL="1105327" indent="0">
              <a:buNone/>
              <a:defRPr/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7626501"/>
      </p:ext>
    </p:extLst>
  </p:cSld>
  <p:clrMapOvr>
    <a:masterClrMapping/>
  </p:clrMapOvr>
  <p:transition>
    <p:fade/>
  </p:transition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hoto_Option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invGray">
          <a:xfrm>
            <a:off x="350167" y="400024"/>
            <a:ext cx="1476922" cy="3159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0444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83920335"/>
      </p:ext>
    </p:extLst>
  </p:cSld>
  <p:clrMapOvr>
    <a:masterClrMapping/>
  </p:clrMapOvr>
  <p:transition spd="med">
    <p:fade/>
  </p:transition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invGray">
          <a:xfrm>
            <a:off x="448212" y="6001918"/>
            <a:ext cx="1792850" cy="3844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271104" y="3877271"/>
            <a:ext cx="6273418" cy="1794661"/>
          </a:xfrm>
          <a:noFill/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69302" y="2075840"/>
            <a:ext cx="8067760" cy="1793104"/>
          </a:xfrm>
          <a:noFill/>
        </p:spPr>
        <p:txBody>
          <a:bodyPr anchorCtr="0"/>
          <a:lstStyle>
            <a:lvl1pPr>
              <a:defRPr sz="5294" spc="-98" baseline="0">
                <a:gradFill>
                  <a:gsLst>
                    <a:gs pos="3333">
                      <a:schemeClr val="tx2"/>
                    </a:gs>
                    <a:gs pos="3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00064"/>
      </p:ext>
    </p:extLst>
  </p:cSld>
  <p:clrMapOvr>
    <a:masterClrMapping/>
  </p:clrMapOvr>
  <p:transition spd="slow"/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9428085"/>
      </p:ext>
    </p:extLst>
  </p:cSld>
  <p:clrMapOvr>
    <a:masterClrMapping/>
  </p:clrMapOvr>
  <p:transition>
    <p:fade/>
  </p:transition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2-color Non-bulleted text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gradFill>
                  <a:gsLst>
                    <a:gs pos="8333">
                      <a:schemeClr val="bg1"/>
                    </a:gs>
                    <a:gs pos="90000">
                      <a:schemeClr val="bg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8333">
                      <a:schemeClr val="bg1"/>
                    </a:gs>
                    <a:gs pos="90000">
                      <a:schemeClr val="bg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>
                <a:gradFill>
                  <a:gsLst>
                    <a:gs pos="8333">
                      <a:schemeClr val="bg1"/>
                    </a:gs>
                    <a:gs pos="90000">
                      <a:schemeClr val="bg1"/>
                    </a:gs>
                  </a:gsLst>
                  <a:lin ang="5400000" scaled="0"/>
                </a:gradFill>
              </a:defRPr>
            </a:lvl2pPr>
            <a:lvl3pPr marL="224097" indent="0">
              <a:buNone/>
              <a:defRPr>
                <a:gradFill>
                  <a:gsLst>
                    <a:gs pos="8333">
                      <a:schemeClr val="bg1"/>
                    </a:gs>
                    <a:gs pos="90000">
                      <a:schemeClr val="bg1"/>
                    </a:gs>
                  </a:gsLst>
                  <a:lin ang="5400000" scaled="0"/>
                </a:gradFill>
              </a:defRPr>
            </a:lvl3pPr>
            <a:lvl4pPr marL="448193" indent="0">
              <a:buNone/>
              <a:defRPr>
                <a:gradFill>
                  <a:gsLst>
                    <a:gs pos="8333">
                      <a:schemeClr val="bg1"/>
                    </a:gs>
                    <a:gs pos="90000">
                      <a:schemeClr val="bg1"/>
                    </a:gs>
                  </a:gsLst>
                  <a:lin ang="5400000" scaled="0"/>
                </a:gradFill>
              </a:defRPr>
            </a:lvl4pPr>
            <a:lvl5pPr marL="672290" indent="0">
              <a:buNone/>
              <a:defRPr>
                <a:gradFill>
                  <a:gsLst>
                    <a:gs pos="8333">
                      <a:schemeClr val="bg1"/>
                    </a:gs>
                    <a:gs pos="90000">
                      <a:schemeClr val="bg1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2699819"/>
      </p:ext>
    </p:extLst>
  </p:cSld>
  <p:clrMapOvr>
    <a:masterClrMapping/>
  </p:clrMapOvr>
  <p:transition>
    <p:fade/>
  </p:transition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4041651"/>
      </p:ext>
    </p:extLst>
  </p:cSld>
  <p:clrMapOvr>
    <a:masterClrMapping/>
  </p:clrMapOvr>
  <p:transition>
    <p:fade/>
  </p:transition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12987"/>
          </a:xfrm>
        </p:spPr>
        <p:txBody>
          <a:bodyPr/>
          <a:lstStyle>
            <a:lvl1pPr>
              <a:defRPr sz="352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31653204"/>
      </p:ext>
    </p:extLst>
  </p:cSld>
  <p:clrMapOvr>
    <a:masterClrMapping/>
  </p:clrMapOvr>
  <p:transition>
    <p:fade/>
  </p:transition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12987"/>
          </a:xfrm>
        </p:spPr>
        <p:txBody>
          <a:bodyPr/>
          <a:lstStyle>
            <a:lvl1pPr>
              <a:defRPr sz="3529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68386551"/>
      </p:ext>
    </p:extLst>
  </p:cSld>
  <p:clrMapOvr>
    <a:masterClrMapping/>
  </p:clrMapOvr>
  <p:transition>
    <p:fade/>
  </p:transition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420188"/>
          </a:xfrm>
        </p:spPr>
        <p:txBody>
          <a:bodyPr/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420188"/>
          </a:xfrm>
        </p:spPr>
        <p:txBody>
          <a:bodyPr/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2376804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696796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420188"/>
          </a:xfrm>
        </p:spPr>
        <p:txBody>
          <a:bodyPr/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420188"/>
          </a:xfrm>
        </p:spPr>
        <p:txBody>
          <a:bodyPr/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0806874"/>
      </p:ext>
    </p:extLst>
  </p:cSld>
  <p:clrMapOvr>
    <a:masterClrMapping/>
  </p:clrMapOvr>
  <p:transition>
    <p:fade/>
  </p:transition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377940"/>
          </a:xfrm>
        </p:spPr>
        <p:txBody>
          <a:bodyPr/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377940"/>
          </a:xfrm>
        </p:spPr>
        <p:txBody>
          <a:bodyPr/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2761107"/>
      </p:ext>
    </p:extLst>
  </p:cSld>
  <p:clrMapOvr>
    <a:masterClrMapping/>
  </p:clrMapOvr>
  <p:transition>
    <p:fade/>
  </p:transition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377940"/>
          </a:xfrm>
        </p:spPr>
        <p:txBody>
          <a:bodyPr/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377940"/>
          </a:xfrm>
        </p:spPr>
        <p:txBody>
          <a:bodyPr/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1744777"/>
      </p:ext>
    </p:extLst>
  </p:cSld>
  <p:clrMapOvr>
    <a:masterClrMapping/>
  </p:clrMapOvr>
  <p:transition>
    <p:fade/>
  </p:transition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20611676"/>
      </p:ext>
    </p:extLst>
  </p:cSld>
  <p:clrMapOvr>
    <a:masterClrMapping/>
  </p:clrMapOvr>
  <p:transition>
    <p:fade/>
  </p:transition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gradFill>
                  <a:gsLst>
                    <a:gs pos="8333">
                      <a:schemeClr val="bg1"/>
                    </a:gs>
                    <a:gs pos="90000">
                      <a:schemeClr val="bg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35361119"/>
      </p:ext>
    </p:extLst>
  </p:cSld>
  <p:clrMapOvr>
    <a:masterClrMapping/>
  </p:clrMapOvr>
  <p:transition>
    <p:fade/>
  </p:transition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0" y="1186356"/>
            <a:ext cx="9859116" cy="2697988"/>
          </a:xfrm>
          <a:noFill/>
        </p:spPr>
        <p:txBody>
          <a:bodyPr anchorCtr="0"/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269240" y="3877277"/>
            <a:ext cx="9860674" cy="1793881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864450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/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0" y="1186356"/>
            <a:ext cx="9859116" cy="2697988"/>
          </a:xfrm>
          <a:noFill/>
        </p:spPr>
        <p:txBody>
          <a:bodyPr anchorCtr="0"/>
          <a:lstStyle>
            <a:lvl1pPr>
              <a:defRPr lang="en-US" sz="7058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39137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/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39" y="2084172"/>
            <a:ext cx="11653523" cy="1158793"/>
          </a:xfrm>
          <a:noFill/>
        </p:spPr>
        <p:txBody>
          <a:bodyPr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93225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39" y="2084172"/>
            <a:ext cx="11653523" cy="1158793"/>
          </a:xfrm>
          <a:noFill/>
        </p:spPr>
        <p:txBody>
          <a:bodyPr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90948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39" y="2084172"/>
            <a:ext cx="11653523" cy="1158793"/>
          </a:xfrm>
          <a:noFill/>
        </p:spPr>
        <p:txBody>
          <a:bodyPr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02672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2456574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 Accent Color 3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0444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576922"/>
            <a:ext cx="11653523" cy="1158793"/>
          </a:xfrm>
          <a:noFill/>
        </p:spPr>
        <p:txBody>
          <a:bodyPr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4272466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917">
          <p15:clr>
            <a:srgbClr val="FBAE40"/>
          </p15:clr>
        </p15:guide>
      </p15:sldGuideLst>
    </p:ext>
  </p:extLst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5676836"/>
      </p:ext>
    </p:extLst>
  </p:cSld>
  <p:clrMapOvr>
    <a:masterClrMapping/>
  </p:clrMapOvr>
  <p:transition>
    <p:fade/>
  </p:transition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068613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72789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886022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hidden">
          <a:xfrm>
            <a:off x="0" y="1189177"/>
            <a:ext cx="12192000" cy="5668823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45722" tIns="45722" rIns="45722" bIns="45722" anchor="ctr"/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4422329"/>
      </p:ext>
    </p:extLst>
  </p:cSld>
  <p:clrMapOvr>
    <a:masterClrMapping/>
  </p:clrMapOvr>
  <p:transition>
    <p:fade/>
  </p:transition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40" y="6170059"/>
            <a:ext cx="11623331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lIns="179285" tIns="143428" rIns="179285" bIns="143428">
            <a:spAutoFit/>
          </a:bodyPr>
          <a:lstStyle/>
          <a:p>
            <a:pPr defTabSz="913924" eaLnBrk="0" hangingPunct="0">
              <a:defRPr/>
            </a:pPr>
            <a:r>
              <a:rPr lang="en-US" sz="686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a typeface="MS PGothic" panose="020B0600070205080204" pitchFamily="34" charset="-128"/>
                <a:cs typeface="Segoe UI" pitchFamily="34" charset="0"/>
              </a:rPr>
              <a:t>© 2015 Microsoft Corporation. All rights reserved. </a:t>
            </a:r>
          </a:p>
        </p:txBody>
      </p:sp>
      <p:pic>
        <p:nvPicPr>
          <p:cNvPr id="3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invGray">
          <a:xfrm>
            <a:off x="449769" y="3083454"/>
            <a:ext cx="3224639" cy="691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27570977"/>
      </p:ext>
    </p:extLst>
  </p:cSld>
  <p:clrMapOvr>
    <a:masterClrMapping/>
  </p:clrMapOvr>
  <p:transition>
    <p:fade/>
  </p:transition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92652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5670380"/>
            <a:ext cx="8962384" cy="884990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>
              <a:spcBef>
                <a:spcPts val="0"/>
              </a:spcBef>
              <a:buNone/>
              <a:defRPr sz="1961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75840"/>
            <a:ext cx="11653459" cy="1801436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9930706" y="6006587"/>
            <a:ext cx="1813243" cy="3871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53936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406">
          <p15:clr>
            <a:srgbClr val="C35EA4"/>
          </p15:clr>
        </p15:guide>
      </p15:sldGuideLst>
    </p:ext>
  </p:extLst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5670380"/>
            <a:ext cx="8962384" cy="884990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>
              <a:spcBef>
                <a:spcPts val="0"/>
              </a:spcBef>
              <a:buNone/>
              <a:defRPr sz="1961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75840"/>
            <a:ext cx="11653459" cy="1801436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Freeform 3"/>
          <p:cNvSpPr>
            <a:spLocks noChangeAspect="1" noEditPoints="1"/>
          </p:cNvSpPr>
          <p:nvPr userDrawn="1"/>
        </p:nvSpPr>
        <p:spPr bwMode="black">
          <a:xfrm>
            <a:off x="10129868" y="5984140"/>
            <a:ext cx="1607625" cy="403448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8233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406">
          <p15:clr>
            <a:srgbClr val="C35EA4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7479815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184808"/>
          </a:xfrm>
        </p:spPr>
        <p:txBody>
          <a:bodyPr>
            <a:spAutoFit/>
          </a:bodyPr>
          <a:lstStyle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59906318"/>
      </p:ext>
    </p:extLst>
  </p:cSld>
  <p:clrMapOvr>
    <a:masterClrMapping/>
  </p:clrMapOvr>
  <p:transition>
    <p:fade/>
  </p:transition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317113" y="1635896"/>
            <a:ext cx="8605649" cy="4931036"/>
          </a:xfrm>
        </p:spPr>
        <p:txBody>
          <a:bodyPr wrap="square">
            <a:noAutofit/>
          </a:bodyPr>
          <a:lstStyle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77582" y="1635896"/>
            <a:ext cx="2689274" cy="4931036"/>
          </a:xfrm>
        </p:spPr>
        <p:txBody>
          <a:bodyPr>
            <a:noAutofit/>
          </a:bodyPr>
          <a:lstStyle>
            <a:lvl1pPr marL="0" indent="0">
              <a:buNone/>
              <a:defRPr kumimoji="0" lang="en-US" sz="2353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100000">
                      <a:srgbClr val="000000">
                        <a:lumMod val="75000"/>
                        <a:lumOff val="25000"/>
                      </a:srgbClr>
                    </a:gs>
                    <a:gs pos="0">
                      <a:srgbClr val="000000">
                        <a:lumMod val="75000"/>
                        <a:lumOff val="2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89615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92179520"/>
      </p:ext>
    </p:extLst>
  </p:cSld>
  <p:clrMapOvr>
    <a:masterClrMapping/>
  </p:clrMapOvr>
  <p:transition>
    <p:fade/>
  </p:transition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5664" y="2084173"/>
            <a:ext cx="9860672" cy="1793104"/>
          </a:xfrm>
        </p:spPr>
        <p:txBody>
          <a:bodyPr/>
          <a:lstStyle>
            <a:lvl1pPr>
              <a:defRPr sz="4705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541272"/>
      </p:ext>
    </p:extLst>
  </p:cSld>
  <p:clrMapOvr>
    <a:masterClrMapping/>
  </p:clrMapOvr>
  <p:transition>
    <p:fade/>
  </p:transition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77582" y="1635896"/>
            <a:ext cx="2689274" cy="4931036"/>
          </a:xfrm>
        </p:spPr>
        <p:txBody>
          <a:bodyPr>
            <a:noAutofit/>
          </a:bodyPr>
          <a:lstStyle>
            <a:lvl1pPr marL="336145" indent="-336145">
              <a:buNone/>
              <a:defRPr kumimoji="0" lang="en-US" sz="2353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100000">
                      <a:srgbClr val="000000">
                        <a:lumMod val="75000"/>
                        <a:lumOff val="25000"/>
                      </a:srgbClr>
                    </a:gs>
                    <a:gs pos="0">
                      <a:srgbClr val="000000">
                        <a:lumMod val="75000"/>
                        <a:lumOff val="2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89615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62086856"/>
      </p:ext>
    </p:extLst>
  </p:cSld>
  <p:clrMapOvr>
    <a:masterClrMapping/>
  </p:clrMapOvr>
  <p:transition>
    <p:fade/>
  </p:transition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Shape &amp; 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751364" y="2980724"/>
            <a:ext cx="7171401" cy="896552"/>
          </a:xfrm>
        </p:spPr>
        <p:txBody>
          <a:bodyPr wrap="square" lIns="182880" tIns="146304" rIns="182880" bIns="146304" anchor="ctr">
            <a:no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spcAft>
                <a:spcPts val="1600"/>
              </a:spcAft>
              <a:buNone/>
              <a:defRPr lang="en-US" sz="3529" kern="1200" dirty="0" smtClean="0">
                <a:gradFill>
                  <a:gsLst>
                    <a:gs pos="28302">
                      <a:schemeClr val="tx1">
                        <a:lumMod val="75000"/>
                        <a:lumOff val="25000"/>
                      </a:schemeClr>
                    </a:gs>
                    <a:gs pos="67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>
              <a:lnSpc>
                <a:spcPct val="100000"/>
              </a:lnSpc>
              <a:spcBef>
                <a:spcPts val="800"/>
              </a:spcBef>
              <a:defRPr sz="1863">
                <a:solidFill>
                  <a:srgbClr val="FFFFFF"/>
                </a:solidFill>
              </a:defRPr>
            </a:lvl2pPr>
            <a:lvl3pPr>
              <a:lnSpc>
                <a:spcPct val="100000"/>
              </a:lnSpc>
              <a:spcBef>
                <a:spcPts val="800"/>
              </a:spcBef>
              <a:defRPr sz="1863">
                <a:solidFill>
                  <a:srgbClr val="FFFFFF"/>
                </a:solidFill>
              </a:defRPr>
            </a:lvl3pPr>
            <a:lvl4pPr>
              <a:lnSpc>
                <a:spcPct val="100000"/>
              </a:lnSpc>
              <a:spcBef>
                <a:spcPts val="800"/>
              </a:spcBef>
              <a:defRPr sz="1863">
                <a:solidFill>
                  <a:srgbClr val="FFFFFF"/>
                </a:solidFill>
              </a:defRPr>
            </a:lvl4pPr>
            <a:lvl5pPr>
              <a:lnSpc>
                <a:spcPct val="100000"/>
              </a:lnSpc>
              <a:spcBef>
                <a:spcPts val="800"/>
              </a:spcBef>
              <a:defRPr sz="1863">
                <a:solidFill>
                  <a:srgbClr val="FFFFFF"/>
                </a:solidFill>
              </a:defRPr>
            </a:lvl5pPr>
          </a:lstStyle>
          <a:p>
            <a:pPr marL="0" lvl="0" indent="0" algn="l" defTabSz="896157" rtl="0" eaLnBrk="1" latinLnBrk="0" hangingPunct="1">
              <a:spcBef>
                <a:spcPct val="2000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269240" y="1507552"/>
            <a:ext cx="3854647" cy="3842896"/>
          </a:xfrm>
          <a:custGeom>
            <a:avLst/>
            <a:gdLst>
              <a:gd name="connsiteX0" fmla="*/ 0 w 2431552"/>
              <a:gd name="connsiteY0" fmla="*/ 0 h 576072"/>
              <a:gd name="connsiteX1" fmla="*/ 2431552 w 2431552"/>
              <a:gd name="connsiteY1" fmla="*/ 0 h 576072"/>
              <a:gd name="connsiteX2" fmla="*/ 2431552 w 2431552"/>
              <a:gd name="connsiteY2" fmla="*/ 576072 h 576072"/>
              <a:gd name="connsiteX3" fmla="*/ 0 w 2431552"/>
              <a:gd name="connsiteY3" fmla="*/ 576072 h 576072"/>
              <a:gd name="connsiteX4" fmla="*/ 0 w 2431552"/>
              <a:gd name="connsiteY4" fmla="*/ 0 h 576072"/>
              <a:gd name="connsiteX0" fmla="*/ 0 w 2610228"/>
              <a:gd name="connsiteY0" fmla="*/ 704193 h 1280265"/>
              <a:gd name="connsiteX1" fmla="*/ 2610228 w 2610228"/>
              <a:gd name="connsiteY1" fmla="*/ 0 h 1280265"/>
              <a:gd name="connsiteX2" fmla="*/ 2431552 w 2610228"/>
              <a:gd name="connsiteY2" fmla="*/ 1280265 h 1280265"/>
              <a:gd name="connsiteX3" fmla="*/ 0 w 2610228"/>
              <a:gd name="connsiteY3" fmla="*/ 1280265 h 1280265"/>
              <a:gd name="connsiteX4" fmla="*/ 0 w 2610228"/>
              <a:gd name="connsiteY4" fmla="*/ 704193 h 1280265"/>
              <a:gd name="connsiteX0" fmla="*/ 0 w 2620739"/>
              <a:gd name="connsiteY0" fmla="*/ 704193 h 2037009"/>
              <a:gd name="connsiteX1" fmla="*/ 2610228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620739"/>
              <a:gd name="connsiteY0" fmla="*/ 483476 h 1816292"/>
              <a:gd name="connsiteX1" fmla="*/ 2389511 w 2620739"/>
              <a:gd name="connsiteY1" fmla="*/ 0 h 1816292"/>
              <a:gd name="connsiteX2" fmla="*/ 2620739 w 2620739"/>
              <a:gd name="connsiteY2" fmla="*/ 1816292 h 1816292"/>
              <a:gd name="connsiteX3" fmla="*/ 0 w 2620739"/>
              <a:gd name="connsiteY3" fmla="*/ 1059548 h 1816292"/>
              <a:gd name="connsiteX4" fmla="*/ 0 w 2620739"/>
              <a:gd name="connsiteY4" fmla="*/ 483476 h 1816292"/>
              <a:gd name="connsiteX0" fmla="*/ 0 w 2620739"/>
              <a:gd name="connsiteY0" fmla="*/ 704193 h 2037009"/>
              <a:gd name="connsiteX1" fmla="*/ 2589207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862477"/>
              <a:gd name="connsiteY0" fmla="*/ 0 h 2425892"/>
              <a:gd name="connsiteX1" fmla="*/ 2830945 w 2862477"/>
              <a:gd name="connsiteY1" fmla="*/ 388883 h 2425892"/>
              <a:gd name="connsiteX2" fmla="*/ 2862477 w 2862477"/>
              <a:gd name="connsiteY2" fmla="*/ 2425892 h 2425892"/>
              <a:gd name="connsiteX3" fmla="*/ 241738 w 2862477"/>
              <a:gd name="connsiteY3" fmla="*/ 1669148 h 2425892"/>
              <a:gd name="connsiteX4" fmla="*/ 0 w 2862477"/>
              <a:gd name="connsiteY4" fmla="*/ 0 h 2425892"/>
              <a:gd name="connsiteX0" fmla="*/ 0 w 2862477"/>
              <a:gd name="connsiteY0" fmla="*/ 0 h 2804265"/>
              <a:gd name="connsiteX1" fmla="*/ 2830945 w 2862477"/>
              <a:gd name="connsiteY1" fmla="*/ 388883 h 2804265"/>
              <a:gd name="connsiteX2" fmla="*/ 2862477 w 2862477"/>
              <a:gd name="connsiteY2" fmla="*/ 2425892 h 2804265"/>
              <a:gd name="connsiteX3" fmla="*/ 21021 w 2862477"/>
              <a:gd name="connsiteY3" fmla="*/ 2804265 h 2804265"/>
              <a:gd name="connsiteX4" fmla="*/ 0 w 2862477"/>
              <a:gd name="connsiteY4" fmla="*/ 0 h 2804265"/>
              <a:gd name="connsiteX0" fmla="*/ 0 w 2967580"/>
              <a:gd name="connsiteY0" fmla="*/ 0 h 2961920"/>
              <a:gd name="connsiteX1" fmla="*/ 2936048 w 2967580"/>
              <a:gd name="connsiteY1" fmla="*/ 546538 h 2961920"/>
              <a:gd name="connsiteX2" fmla="*/ 2967580 w 2967580"/>
              <a:gd name="connsiteY2" fmla="*/ 2583547 h 2961920"/>
              <a:gd name="connsiteX3" fmla="*/ 126124 w 2967580"/>
              <a:gd name="connsiteY3" fmla="*/ 2961920 h 2961920"/>
              <a:gd name="connsiteX4" fmla="*/ 0 w 2967580"/>
              <a:gd name="connsiteY4" fmla="*/ 0 h 2961920"/>
              <a:gd name="connsiteX0" fmla="*/ 10511 w 2841456"/>
              <a:gd name="connsiteY0" fmla="*/ 0 h 2814775"/>
              <a:gd name="connsiteX1" fmla="*/ 2809924 w 2841456"/>
              <a:gd name="connsiteY1" fmla="*/ 399393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10511 w 2845941"/>
              <a:gd name="connsiteY0" fmla="*/ 0 h 2814775"/>
              <a:gd name="connsiteX1" fmla="*/ 2842437 w 2845941"/>
              <a:gd name="connsiteY1" fmla="*/ 415742 h 2814775"/>
              <a:gd name="connsiteX2" fmla="*/ 2841456 w 2845941"/>
              <a:gd name="connsiteY2" fmla="*/ 2436402 h 2814775"/>
              <a:gd name="connsiteX3" fmla="*/ 0 w 2845941"/>
              <a:gd name="connsiteY3" fmla="*/ 2814775 h 2814775"/>
              <a:gd name="connsiteX4" fmla="*/ 10511 w 2845941"/>
              <a:gd name="connsiteY4" fmla="*/ 0 h 2814775"/>
              <a:gd name="connsiteX0" fmla="*/ 10511 w 2841456"/>
              <a:gd name="connsiteY0" fmla="*/ 0 h 2814775"/>
              <a:gd name="connsiteX1" fmla="*/ 2834309 w 2841456"/>
              <a:gd name="connsiteY1" fmla="*/ 391219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3504 w 2834449"/>
              <a:gd name="connsiteY0" fmla="*/ 0 h 2847473"/>
              <a:gd name="connsiteX1" fmla="*/ 2827302 w 2834449"/>
              <a:gd name="connsiteY1" fmla="*/ 391219 h 2847473"/>
              <a:gd name="connsiteX2" fmla="*/ 2834449 w 2834449"/>
              <a:gd name="connsiteY2" fmla="*/ 2436402 h 2847473"/>
              <a:gd name="connsiteX3" fmla="*/ 1122 w 2834449"/>
              <a:gd name="connsiteY3" fmla="*/ 2847473 h 2847473"/>
              <a:gd name="connsiteX4" fmla="*/ 3504 w 2834449"/>
              <a:gd name="connsiteY4" fmla="*/ 0 h 2847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4449" h="2847473">
                <a:moveTo>
                  <a:pt x="3504" y="0"/>
                </a:moveTo>
                <a:lnTo>
                  <a:pt x="2827302" y="391219"/>
                </a:lnTo>
                <a:cubicBezTo>
                  <a:pt x="2830806" y="1070222"/>
                  <a:pt x="2830945" y="1757399"/>
                  <a:pt x="2834449" y="2436402"/>
                </a:cubicBezTo>
                <a:lnTo>
                  <a:pt x="1122" y="2847473"/>
                </a:lnTo>
                <a:cubicBezTo>
                  <a:pt x="4626" y="1909215"/>
                  <a:pt x="0" y="938258"/>
                  <a:pt x="3504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vert="horz" wrap="square" lIns="182880" tIns="146304" rIns="182880" bIns="146304" numCol="1" anchor="ctr" anchorCtr="0" compatLnSpc="1">
            <a:prstTxWarp prst="textNoShape">
              <a:avLst/>
            </a:prstTxWarp>
            <a:noAutofit/>
          </a:bodyPr>
          <a:lstStyle>
            <a:lvl1pPr>
              <a:lnSpc>
                <a:spcPct val="95000"/>
              </a:lnSpc>
              <a:defRPr lang="en-US" sz="3921" kern="1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ＭＳ Ｐゴシック" charset="0"/>
                <a:cs typeface="Segoe UI Light"/>
              </a:defRPr>
            </a:lvl1pPr>
          </a:lstStyle>
          <a:p>
            <a:pPr marL="0" lvl="0" indent="0" algn="l" defTabSz="121877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89752626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Shape &amp; Color Background w/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751364" y="2980724"/>
            <a:ext cx="7171401" cy="896552"/>
          </a:xfrm>
        </p:spPr>
        <p:txBody>
          <a:bodyPr vert="horz" wrap="square" lIns="182880" tIns="146304" rIns="182880" bIns="146304" rtlCol="0" anchor="ctr">
            <a:noAutofit/>
          </a:bodyPr>
          <a:lstStyle>
            <a:lvl1pPr marL="0" indent="0">
              <a:buNone/>
              <a:defRPr lang="en-US" sz="3529" kern="1200" dirty="0" smtClean="0">
                <a:gradFill>
                  <a:gsLst>
                    <a:gs pos="8491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896157" rtl="0" eaLnBrk="1" latinLnBrk="0" hangingPunct="1">
              <a:spcBef>
                <a:spcPct val="20000"/>
              </a:spcBef>
              <a:spcAft>
                <a:spcPts val="1600"/>
              </a:spcAft>
            </a:pPr>
            <a:r>
              <a:rPr lang="en-US"/>
              <a:t>Click to edit Master text styles</a:t>
            </a:r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269242" y="291070"/>
            <a:ext cx="11653522" cy="896552"/>
          </a:xfrm>
        </p:spPr>
        <p:txBody>
          <a:bodyPr vert="horz" lIns="182880" tIns="146304" rIns="182880" bIns="146304" rtlCol="0" anchor="t">
            <a:noAutofit/>
          </a:bodyPr>
          <a:lstStyle>
            <a:lvl1pPr marL="0" indent="0"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05" b="0" kern="1200" cap="none" spc="-10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dirty="0"/>
              <a:t>Click to edit master text styles</a:t>
            </a:r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269240" y="1507552"/>
            <a:ext cx="3854647" cy="3842896"/>
          </a:xfrm>
          <a:custGeom>
            <a:avLst/>
            <a:gdLst>
              <a:gd name="connsiteX0" fmla="*/ 0 w 2431552"/>
              <a:gd name="connsiteY0" fmla="*/ 0 h 576072"/>
              <a:gd name="connsiteX1" fmla="*/ 2431552 w 2431552"/>
              <a:gd name="connsiteY1" fmla="*/ 0 h 576072"/>
              <a:gd name="connsiteX2" fmla="*/ 2431552 w 2431552"/>
              <a:gd name="connsiteY2" fmla="*/ 576072 h 576072"/>
              <a:gd name="connsiteX3" fmla="*/ 0 w 2431552"/>
              <a:gd name="connsiteY3" fmla="*/ 576072 h 576072"/>
              <a:gd name="connsiteX4" fmla="*/ 0 w 2431552"/>
              <a:gd name="connsiteY4" fmla="*/ 0 h 576072"/>
              <a:gd name="connsiteX0" fmla="*/ 0 w 2610228"/>
              <a:gd name="connsiteY0" fmla="*/ 704193 h 1280265"/>
              <a:gd name="connsiteX1" fmla="*/ 2610228 w 2610228"/>
              <a:gd name="connsiteY1" fmla="*/ 0 h 1280265"/>
              <a:gd name="connsiteX2" fmla="*/ 2431552 w 2610228"/>
              <a:gd name="connsiteY2" fmla="*/ 1280265 h 1280265"/>
              <a:gd name="connsiteX3" fmla="*/ 0 w 2610228"/>
              <a:gd name="connsiteY3" fmla="*/ 1280265 h 1280265"/>
              <a:gd name="connsiteX4" fmla="*/ 0 w 2610228"/>
              <a:gd name="connsiteY4" fmla="*/ 704193 h 1280265"/>
              <a:gd name="connsiteX0" fmla="*/ 0 w 2620739"/>
              <a:gd name="connsiteY0" fmla="*/ 704193 h 2037009"/>
              <a:gd name="connsiteX1" fmla="*/ 2610228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620739"/>
              <a:gd name="connsiteY0" fmla="*/ 483476 h 1816292"/>
              <a:gd name="connsiteX1" fmla="*/ 2389511 w 2620739"/>
              <a:gd name="connsiteY1" fmla="*/ 0 h 1816292"/>
              <a:gd name="connsiteX2" fmla="*/ 2620739 w 2620739"/>
              <a:gd name="connsiteY2" fmla="*/ 1816292 h 1816292"/>
              <a:gd name="connsiteX3" fmla="*/ 0 w 2620739"/>
              <a:gd name="connsiteY3" fmla="*/ 1059548 h 1816292"/>
              <a:gd name="connsiteX4" fmla="*/ 0 w 2620739"/>
              <a:gd name="connsiteY4" fmla="*/ 483476 h 1816292"/>
              <a:gd name="connsiteX0" fmla="*/ 0 w 2620739"/>
              <a:gd name="connsiteY0" fmla="*/ 704193 h 2037009"/>
              <a:gd name="connsiteX1" fmla="*/ 2589207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862477"/>
              <a:gd name="connsiteY0" fmla="*/ 0 h 2425892"/>
              <a:gd name="connsiteX1" fmla="*/ 2830945 w 2862477"/>
              <a:gd name="connsiteY1" fmla="*/ 388883 h 2425892"/>
              <a:gd name="connsiteX2" fmla="*/ 2862477 w 2862477"/>
              <a:gd name="connsiteY2" fmla="*/ 2425892 h 2425892"/>
              <a:gd name="connsiteX3" fmla="*/ 241738 w 2862477"/>
              <a:gd name="connsiteY3" fmla="*/ 1669148 h 2425892"/>
              <a:gd name="connsiteX4" fmla="*/ 0 w 2862477"/>
              <a:gd name="connsiteY4" fmla="*/ 0 h 2425892"/>
              <a:gd name="connsiteX0" fmla="*/ 0 w 2862477"/>
              <a:gd name="connsiteY0" fmla="*/ 0 h 2804265"/>
              <a:gd name="connsiteX1" fmla="*/ 2830945 w 2862477"/>
              <a:gd name="connsiteY1" fmla="*/ 388883 h 2804265"/>
              <a:gd name="connsiteX2" fmla="*/ 2862477 w 2862477"/>
              <a:gd name="connsiteY2" fmla="*/ 2425892 h 2804265"/>
              <a:gd name="connsiteX3" fmla="*/ 21021 w 2862477"/>
              <a:gd name="connsiteY3" fmla="*/ 2804265 h 2804265"/>
              <a:gd name="connsiteX4" fmla="*/ 0 w 2862477"/>
              <a:gd name="connsiteY4" fmla="*/ 0 h 2804265"/>
              <a:gd name="connsiteX0" fmla="*/ 0 w 2967580"/>
              <a:gd name="connsiteY0" fmla="*/ 0 h 2961920"/>
              <a:gd name="connsiteX1" fmla="*/ 2936048 w 2967580"/>
              <a:gd name="connsiteY1" fmla="*/ 546538 h 2961920"/>
              <a:gd name="connsiteX2" fmla="*/ 2967580 w 2967580"/>
              <a:gd name="connsiteY2" fmla="*/ 2583547 h 2961920"/>
              <a:gd name="connsiteX3" fmla="*/ 126124 w 2967580"/>
              <a:gd name="connsiteY3" fmla="*/ 2961920 h 2961920"/>
              <a:gd name="connsiteX4" fmla="*/ 0 w 2967580"/>
              <a:gd name="connsiteY4" fmla="*/ 0 h 2961920"/>
              <a:gd name="connsiteX0" fmla="*/ 10511 w 2841456"/>
              <a:gd name="connsiteY0" fmla="*/ 0 h 2814775"/>
              <a:gd name="connsiteX1" fmla="*/ 2809924 w 2841456"/>
              <a:gd name="connsiteY1" fmla="*/ 399393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10511 w 2845941"/>
              <a:gd name="connsiteY0" fmla="*/ 0 h 2814775"/>
              <a:gd name="connsiteX1" fmla="*/ 2842437 w 2845941"/>
              <a:gd name="connsiteY1" fmla="*/ 415742 h 2814775"/>
              <a:gd name="connsiteX2" fmla="*/ 2841456 w 2845941"/>
              <a:gd name="connsiteY2" fmla="*/ 2436402 h 2814775"/>
              <a:gd name="connsiteX3" fmla="*/ 0 w 2845941"/>
              <a:gd name="connsiteY3" fmla="*/ 2814775 h 2814775"/>
              <a:gd name="connsiteX4" fmla="*/ 10511 w 2845941"/>
              <a:gd name="connsiteY4" fmla="*/ 0 h 2814775"/>
              <a:gd name="connsiteX0" fmla="*/ 10511 w 2841456"/>
              <a:gd name="connsiteY0" fmla="*/ 0 h 2814775"/>
              <a:gd name="connsiteX1" fmla="*/ 2834309 w 2841456"/>
              <a:gd name="connsiteY1" fmla="*/ 391219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3504 w 2834449"/>
              <a:gd name="connsiteY0" fmla="*/ 0 h 2847473"/>
              <a:gd name="connsiteX1" fmla="*/ 2827302 w 2834449"/>
              <a:gd name="connsiteY1" fmla="*/ 391219 h 2847473"/>
              <a:gd name="connsiteX2" fmla="*/ 2834449 w 2834449"/>
              <a:gd name="connsiteY2" fmla="*/ 2436402 h 2847473"/>
              <a:gd name="connsiteX3" fmla="*/ 1122 w 2834449"/>
              <a:gd name="connsiteY3" fmla="*/ 2847473 h 2847473"/>
              <a:gd name="connsiteX4" fmla="*/ 3504 w 2834449"/>
              <a:gd name="connsiteY4" fmla="*/ 0 h 2847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4449" h="2847473">
                <a:moveTo>
                  <a:pt x="3504" y="0"/>
                </a:moveTo>
                <a:lnTo>
                  <a:pt x="2827302" y="391219"/>
                </a:lnTo>
                <a:cubicBezTo>
                  <a:pt x="2830806" y="1070222"/>
                  <a:pt x="2830945" y="1757399"/>
                  <a:pt x="2834449" y="2436402"/>
                </a:cubicBezTo>
                <a:lnTo>
                  <a:pt x="1122" y="2847473"/>
                </a:lnTo>
                <a:cubicBezTo>
                  <a:pt x="4626" y="1909215"/>
                  <a:pt x="0" y="938258"/>
                  <a:pt x="3504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vert="horz" wrap="square" lIns="182880" tIns="146304" rIns="182880" bIns="146304" numCol="1" anchor="ctr" anchorCtr="0" compatLnSpc="1">
            <a:prstTxWarp prst="textNoShape">
              <a:avLst/>
            </a:prstTxWarp>
            <a:noAutofit/>
          </a:bodyPr>
          <a:lstStyle>
            <a:lvl1pPr>
              <a:lnSpc>
                <a:spcPct val="95000"/>
              </a:lnSpc>
              <a:defRPr lang="en-US" sz="3921" kern="1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ＭＳ Ｐゴシック" charset="0"/>
                <a:cs typeface="Segoe UI Light"/>
              </a:defRPr>
            </a:lvl1pPr>
          </a:lstStyle>
          <a:p>
            <a:pPr marL="0" lvl="0" indent="0" algn="l" defTabSz="121877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3560869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Shape &amp; Color Background w/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751364" y="2980724"/>
            <a:ext cx="7171401" cy="896552"/>
          </a:xfrm>
        </p:spPr>
        <p:txBody>
          <a:bodyPr vert="horz" wrap="square" lIns="182880" tIns="146304" rIns="182880" bIns="146304" rtlCol="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3529" kern="1200" dirty="0" smtClean="0">
                <a:gradFill>
                  <a:gsLst>
                    <a:gs pos="1299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896157" rtl="0" eaLnBrk="1" latinLnBrk="0" hangingPunct="1">
              <a:spcBef>
                <a:spcPct val="2000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7" name="Picture Placeholder 12"/>
          <p:cNvSpPr>
            <a:spLocks noGrp="1"/>
          </p:cNvSpPr>
          <p:nvPr>
            <p:ph type="pic" sz="quarter" idx="16"/>
          </p:nvPr>
        </p:nvSpPr>
        <p:spPr>
          <a:xfrm>
            <a:off x="269239" y="1505896"/>
            <a:ext cx="3854627" cy="3846208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58" h="10000">
                <a:moveTo>
                  <a:pt x="9" y="0"/>
                </a:moveTo>
                <a:lnTo>
                  <a:pt x="10057" y="1452"/>
                </a:lnTo>
                <a:cubicBezTo>
                  <a:pt x="10063" y="3834"/>
                  <a:pt x="10048" y="6197"/>
                  <a:pt x="10054" y="8579"/>
                </a:cubicBezTo>
                <a:lnTo>
                  <a:pt x="0" y="10000"/>
                </a:lnTo>
                <a:cubicBezTo>
                  <a:pt x="6" y="6667"/>
                  <a:pt x="3" y="3333"/>
                  <a:pt x="9" y="0"/>
                </a:cubicBezTo>
                <a:close/>
              </a:path>
            </a:pathLst>
          </a:custGeom>
        </p:spPr>
        <p:txBody>
          <a:bodyPr lIns="182880" tIns="146304" rIns="182880" bIns="146304" anchor="ctr" anchorCtr="1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none" lIns="182880" tIns="146304" rIns="182880" bIns="146304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738989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504822"/>
          </a:xfrm>
        </p:spPr>
        <p:txBody>
          <a:bodyPr>
            <a:spAutoFit/>
          </a:bodyPr>
          <a:lstStyle>
            <a:lvl1pPr>
              <a:defRPr lang="en-US" sz="2353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1pPr>
            <a:lvl2pPr marL="572691" indent="-236546">
              <a:defRPr lang="en-US" sz="2353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2pPr>
            <a:lvl3pPr marL="560184" indent="-336145">
              <a:defRPr lang="en-US" sz="2353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3pPr>
            <a:lvl4pPr>
              <a:defRPr sz="1961"/>
            </a:lvl4pPr>
            <a:lvl5pPr>
              <a:defRPr sz="1961"/>
            </a:lvl5pPr>
          </a:lstStyle>
          <a:p>
            <a:pPr marL="0" lvl="0" indent="0" algn="l" defTabSz="896157" rtl="0" eaLnBrk="1" latinLnBrk="0" hangingPunct="1">
              <a:spcBef>
                <a:spcPct val="20000"/>
              </a:spcBef>
              <a:spcAft>
                <a:spcPts val="800"/>
              </a:spcAft>
              <a:buFont typeface="Arial" pitchFamily="34" charset="0"/>
              <a:buNone/>
            </a:pPr>
            <a:r>
              <a:rPr lang="en-US"/>
              <a:t>Click to edit Master text styles</a:t>
            </a:r>
          </a:p>
          <a:p>
            <a:pPr marL="0" lvl="1" indent="0" algn="l" defTabSz="896157" rtl="0" eaLnBrk="1" latinLnBrk="0" hangingPunct="1">
              <a:spcBef>
                <a:spcPct val="20000"/>
              </a:spcBef>
              <a:spcAft>
                <a:spcPts val="800"/>
              </a:spcAft>
              <a:buFont typeface="Arial" pitchFamily="34" charset="0"/>
              <a:buNone/>
            </a:pPr>
            <a:r>
              <a:rPr lang="en-US"/>
              <a:t>Second level</a:t>
            </a:r>
          </a:p>
          <a:p>
            <a:pPr marL="0" lvl="2" indent="0" algn="l" defTabSz="896157" rtl="0" eaLnBrk="1" latinLnBrk="0" hangingPunct="1">
              <a:spcBef>
                <a:spcPct val="20000"/>
              </a:spcBef>
              <a:spcAft>
                <a:spcPts val="800"/>
              </a:spcAft>
              <a:buFont typeface="Arial" pitchFamily="34" charset="0"/>
              <a:buNone/>
            </a:pPr>
            <a:r>
              <a:rPr lang="en-US"/>
              <a:t>Third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68095189"/>
      </p:ext>
    </p:extLst>
  </p:cSld>
  <p:clrMapOvr>
    <a:masterClrMapping/>
  </p:clrMapOvr>
  <p:transition>
    <p:fade/>
  </p:transition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43003307"/>
      </p:ext>
    </p:extLst>
  </p:cSld>
  <p:clrMapOvr>
    <a:masterClrMapping/>
  </p:clrMapOvr>
  <p:transition>
    <p:fade/>
  </p:transition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/>
          <p:cNvSpPr>
            <a:spLocks noEditPoints="1"/>
          </p:cNvSpPr>
          <p:nvPr userDrawn="1"/>
        </p:nvSpPr>
        <p:spPr bwMode="black">
          <a:xfrm>
            <a:off x="2095548" y="2425049"/>
            <a:ext cx="8000903" cy="2007903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rgbClr val="323232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9930706" y="6006587"/>
            <a:ext cx="1813243" cy="3871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39575615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0-50 Right Photo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1217195"/>
            <a:ext cx="5378548" cy="1973570"/>
          </a:xfrm>
        </p:spPr>
        <p:txBody>
          <a:bodyPr>
            <a:spAutoFit/>
          </a:bodyPr>
          <a:lstStyle>
            <a:lvl1pPr>
              <a:defRPr sz="647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4670733"/>
      </p:ext>
    </p:extLst>
  </p:cSld>
  <p:clrMapOvr>
    <a:masterClrMapping/>
  </p:clrMapOvr>
  <p:transition>
    <p:fade/>
  </p:transition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le Shapes &amp; 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2"/>
          <p:cNvSpPr>
            <a:spLocks noGrp="1"/>
          </p:cNvSpPr>
          <p:nvPr>
            <p:ph type="pic" sz="quarter" idx="17"/>
          </p:nvPr>
        </p:nvSpPr>
        <p:spPr>
          <a:xfrm>
            <a:off x="269239" y="2262478"/>
            <a:ext cx="1532465" cy="3169892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7951"/>
              <a:gd name="connsiteX1" fmla="*/ 10057 w 10057"/>
              <a:gd name="connsiteY1" fmla="*/ 1452 h 7951"/>
              <a:gd name="connsiteX2" fmla="*/ 10054 w 10057"/>
              <a:gd name="connsiteY2" fmla="*/ 5606 h 7951"/>
              <a:gd name="connsiteX3" fmla="*/ 0 w 10057"/>
              <a:gd name="connsiteY3" fmla="*/ 7951 h 7951"/>
              <a:gd name="connsiteX4" fmla="*/ 9 w 10057"/>
              <a:gd name="connsiteY4" fmla="*/ 0 h 7951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97 w 10000"/>
              <a:gd name="connsiteY2" fmla="*/ 705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2854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9" y="0"/>
                </a:moveTo>
                <a:lnTo>
                  <a:pt x="10000" y="2854"/>
                </a:lnTo>
                <a:cubicBezTo>
                  <a:pt x="9998" y="7335"/>
                  <a:pt x="9970" y="2648"/>
                  <a:pt x="9969" y="7131"/>
                </a:cubicBezTo>
                <a:cubicBezTo>
                  <a:pt x="9964" y="7082"/>
                  <a:pt x="-38" y="10005"/>
                  <a:pt x="0" y="10000"/>
                </a:cubicBezTo>
                <a:cubicBezTo>
                  <a:pt x="6" y="5808"/>
                  <a:pt x="3" y="4192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 marL="0" marR="0" indent="0" algn="l" defTabSz="1218774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10000"/>
              <a:buFont typeface="Avenir LT Pro 45 Book" charset="0"/>
              <a:buNone/>
              <a:tabLst/>
              <a:defRPr sz="156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12"/>
          <p:cNvSpPr>
            <a:spLocks noGrp="1"/>
          </p:cNvSpPr>
          <p:nvPr>
            <p:ph type="pic" sz="quarter" idx="18"/>
          </p:nvPr>
        </p:nvSpPr>
        <p:spPr>
          <a:xfrm>
            <a:off x="4651737" y="2256322"/>
            <a:ext cx="3169353" cy="3182200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58" h="10000">
                <a:moveTo>
                  <a:pt x="9" y="0"/>
                </a:moveTo>
                <a:lnTo>
                  <a:pt x="10057" y="1452"/>
                </a:lnTo>
                <a:cubicBezTo>
                  <a:pt x="10063" y="3834"/>
                  <a:pt x="10048" y="6197"/>
                  <a:pt x="10054" y="8579"/>
                </a:cubicBezTo>
                <a:lnTo>
                  <a:pt x="0" y="10000"/>
                </a:lnTo>
                <a:cubicBezTo>
                  <a:pt x="6" y="6667"/>
                  <a:pt x="3" y="3333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>
              <a:defRPr sz="156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Picture Placeholder 12"/>
          <p:cNvSpPr>
            <a:spLocks noGrp="1"/>
          </p:cNvSpPr>
          <p:nvPr>
            <p:ph type="pic" sz="quarter" idx="19"/>
          </p:nvPr>
        </p:nvSpPr>
        <p:spPr>
          <a:xfrm>
            <a:off x="8095785" y="2257102"/>
            <a:ext cx="3826977" cy="3180644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47"/>
              <a:gd name="connsiteY0" fmla="*/ 0 h 10000"/>
              <a:gd name="connsiteX1" fmla="*/ 10046 w 10047"/>
              <a:gd name="connsiteY1" fmla="*/ 693 h 10000"/>
              <a:gd name="connsiteX2" fmla="*/ 10043 w 10047"/>
              <a:gd name="connsiteY2" fmla="*/ 9284 h 10000"/>
              <a:gd name="connsiteX3" fmla="*/ 0 w 10047"/>
              <a:gd name="connsiteY3" fmla="*/ 10000 h 10000"/>
              <a:gd name="connsiteX4" fmla="*/ 9 w 10047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47" h="10000">
                <a:moveTo>
                  <a:pt x="9" y="0"/>
                </a:moveTo>
                <a:cubicBezTo>
                  <a:pt x="-9" y="5"/>
                  <a:pt x="5027" y="346"/>
                  <a:pt x="10046" y="693"/>
                </a:cubicBezTo>
                <a:cubicBezTo>
                  <a:pt x="10052" y="3075"/>
                  <a:pt x="10037" y="6902"/>
                  <a:pt x="10043" y="9284"/>
                </a:cubicBezTo>
                <a:lnTo>
                  <a:pt x="0" y="10000"/>
                </a:lnTo>
                <a:cubicBezTo>
                  <a:pt x="6" y="6667"/>
                  <a:pt x="4" y="5000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>
              <a:defRPr sz="156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12"/>
          <p:cNvSpPr>
            <a:spLocks noGrp="1"/>
          </p:cNvSpPr>
          <p:nvPr>
            <p:ph type="pic" sz="quarter" idx="20"/>
          </p:nvPr>
        </p:nvSpPr>
        <p:spPr>
          <a:xfrm>
            <a:off x="2076404" y="2256137"/>
            <a:ext cx="2300636" cy="3182570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7951"/>
              <a:gd name="connsiteX1" fmla="*/ 10057 w 10057"/>
              <a:gd name="connsiteY1" fmla="*/ 1452 h 7951"/>
              <a:gd name="connsiteX2" fmla="*/ 10054 w 10057"/>
              <a:gd name="connsiteY2" fmla="*/ 5606 h 7951"/>
              <a:gd name="connsiteX3" fmla="*/ 0 w 10057"/>
              <a:gd name="connsiteY3" fmla="*/ 7951 h 7951"/>
              <a:gd name="connsiteX4" fmla="*/ 9 w 10057"/>
              <a:gd name="connsiteY4" fmla="*/ 0 h 7951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97 w 10000"/>
              <a:gd name="connsiteY2" fmla="*/ 705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2854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5000"/>
              <a:gd name="connsiteY0" fmla="*/ 0 h 10000"/>
              <a:gd name="connsiteX1" fmla="*/ 15000 w 15000"/>
              <a:gd name="connsiteY1" fmla="*/ 2173 h 10000"/>
              <a:gd name="connsiteX2" fmla="*/ 9969 w 15000"/>
              <a:gd name="connsiteY2" fmla="*/ 7131 h 10000"/>
              <a:gd name="connsiteX3" fmla="*/ 0 w 15000"/>
              <a:gd name="connsiteY3" fmla="*/ 10000 h 10000"/>
              <a:gd name="connsiteX4" fmla="*/ 9 w 15000"/>
              <a:gd name="connsiteY4" fmla="*/ 0 h 10000"/>
              <a:gd name="connsiteX0" fmla="*/ 9 w 15024"/>
              <a:gd name="connsiteY0" fmla="*/ 0 h 10000"/>
              <a:gd name="connsiteX1" fmla="*/ 15000 w 15024"/>
              <a:gd name="connsiteY1" fmla="*/ 2173 h 10000"/>
              <a:gd name="connsiteX2" fmla="*/ 15024 w 15024"/>
              <a:gd name="connsiteY2" fmla="*/ 7919 h 10000"/>
              <a:gd name="connsiteX3" fmla="*/ 0 w 15024"/>
              <a:gd name="connsiteY3" fmla="*/ 10000 h 10000"/>
              <a:gd name="connsiteX4" fmla="*/ 9 w 15024"/>
              <a:gd name="connsiteY4" fmla="*/ 0 h 10000"/>
              <a:gd name="connsiteX0" fmla="*/ 9 w 15024"/>
              <a:gd name="connsiteY0" fmla="*/ 0 h 10000"/>
              <a:gd name="connsiteX1" fmla="*/ 15000 w 15024"/>
              <a:gd name="connsiteY1" fmla="*/ 2173 h 10000"/>
              <a:gd name="connsiteX2" fmla="*/ 15024 w 15024"/>
              <a:gd name="connsiteY2" fmla="*/ 7906 h 10000"/>
              <a:gd name="connsiteX3" fmla="*/ 0 w 15024"/>
              <a:gd name="connsiteY3" fmla="*/ 10000 h 10000"/>
              <a:gd name="connsiteX4" fmla="*/ 9 w 15024"/>
              <a:gd name="connsiteY4" fmla="*/ 0 h 10000"/>
              <a:gd name="connsiteX0" fmla="*/ 1 w 15016"/>
              <a:gd name="connsiteY0" fmla="*/ 0 h 10053"/>
              <a:gd name="connsiteX1" fmla="*/ 14992 w 15016"/>
              <a:gd name="connsiteY1" fmla="*/ 2173 h 10053"/>
              <a:gd name="connsiteX2" fmla="*/ 15016 w 15016"/>
              <a:gd name="connsiteY2" fmla="*/ 7906 h 10053"/>
              <a:gd name="connsiteX3" fmla="*/ 20 w 15016"/>
              <a:gd name="connsiteY3" fmla="*/ 10053 h 10053"/>
              <a:gd name="connsiteX4" fmla="*/ 1 w 15016"/>
              <a:gd name="connsiteY4" fmla="*/ 0 h 10053"/>
              <a:gd name="connsiteX0" fmla="*/ 9 w 15024"/>
              <a:gd name="connsiteY0" fmla="*/ 0 h 10040"/>
              <a:gd name="connsiteX1" fmla="*/ 15000 w 15024"/>
              <a:gd name="connsiteY1" fmla="*/ 2173 h 10040"/>
              <a:gd name="connsiteX2" fmla="*/ 15024 w 15024"/>
              <a:gd name="connsiteY2" fmla="*/ 7906 h 10040"/>
              <a:gd name="connsiteX3" fmla="*/ 0 w 15024"/>
              <a:gd name="connsiteY3" fmla="*/ 10040 h 10040"/>
              <a:gd name="connsiteX4" fmla="*/ 9 w 15024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48"/>
              <a:gd name="connsiteY0" fmla="*/ 0 h 10040"/>
              <a:gd name="connsiteX1" fmla="*/ 15139 w 15148"/>
              <a:gd name="connsiteY1" fmla="*/ 2200 h 10040"/>
              <a:gd name="connsiteX2" fmla="*/ 15135 w 15148"/>
              <a:gd name="connsiteY2" fmla="*/ 7906 h 10040"/>
              <a:gd name="connsiteX3" fmla="*/ 0 w 15148"/>
              <a:gd name="connsiteY3" fmla="*/ 10040 h 10040"/>
              <a:gd name="connsiteX4" fmla="*/ 9 w 15148"/>
              <a:gd name="connsiteY4" fmla="*/ 0 h 10040"/>
              <a:gd name="connsiteX0" fmla="*/ 9 w 15143"/>
              <a:gd name="connsiteY0" fmla="*/ 0 h 10040"/>
              <a:gd name="connsiteX1" fmla="*/ 15111 w 15143"/>
              <a:gd name="connsiteY1" fmla="*/ 2240 h 10040"/>
              <a:gd name="connsiteX2" fmla="*/ 15135 w 15143"/>
              <a:gd name="connsiteY2" fmla="*/ 7906 h 10040"/>
              <a:gd name="connsiteX3" fmla="*/ 0 w 15143"/>
              <a:gd name="connsiteY3" fmla="*/ 10040 h 10040"/>
              <a:gd name="connsiteX4" fmla="*/ 9 w 15143"/>
              <a:gd name="connsiteY4" fmla="*/ 0 h 10040"/>
              <a:gd name="connsiteX0" fmla="*/ 9 w 15141"/>
              <a:gd name="connsiteY0" fmla="*/ 0 h 10040"/>
              <a:gd name="connsiteX1" fmla="*/ 15083 w 15141"/>
              <a:gd name="connsiteY1" fmla="*/ 2187 h 10040"/>
              <a:gd name="connsiteX2" fmla="*/ 15135 w 15141"/>
              <a:gd name="connsiteY2" fmla="*/ 7906 h 10040"/>
              <a:gd name="connsiteX3" fmla="*/ 0 w 15141"/>
              <a:gd name="connsiteY3" fmla="*/ 10040 h 10040"/>
              <a:gd name="connsiteX4" fmla="*/ 9 w 15141"/>
              <a:gd name="connsiteY4" fmla="*/ 0 h 10040"/>
              <a:gd name="connsiteX0" fmla="*/ 9 w 15083"/>
              <a:gd name="connsiteY0" fmla="*/ 0 h 10040"/>
              <a:gd name="connsiteX1" fmla="*/ 15083 w 15083"/>
              <a:gd name="connsiteY1" fmla="*/ 2187 h 10040"/>
              <a:gd name="connsiteX2" fmla="*/ 15052 w 15083"/>
              <a:gd name="connsiteY2" fmla="*/ 7906 h 10040"/>
              <a:gd name="connsiteX3" fmla="*/ 0 w 15083"/>
              <a:gd name="connsiteY3" fmla="*/ 10040 h 10040"/>
              <a:gd name="connsiteX4" fmla="*/ 9 w 15083"/>
              <a:gd name="connsiteY4" fmla="*/ 0 h 10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083" h="10040">
                <a:moveTo>
                  <a:pt x="9" y="0"/>
                </a:moveTo>
                <a:lnTo>
                  <a:pt x="15083" y="2187"/>
                </a:lnTo>
                <a:cubicBezTo>
                  <a:pt x="15081" y="2167"/>
                  <a:pt x="15081" y="7843"/>
                  <a:pt x="15052" y="7906"/>
                </a:cubicBezTo>
                <a:cubicBezTo>
                  <a:pt x="15047" y="7857"/>
                  <a:pt x="-38" y="10045"/>
                  <a:pt x="0" y="10040"/>
                </a:cubicBezTo>
                <a:cubicBezTo>
                  <a:pt x="6" y="5848"/>
                  <a:pt x="3" y="4192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 marL="0" marR="0" indent="0" algn="l" defTabSz="1218774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10000"/>
              <a:buFont typeface="Avenir LT Pro 45 Book" charset="0"/>
              <a:buNone/>
              <a:tabLst/>
              <a:defRPr sz="156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3178562"/>
      </p:ext>
    </p:extLst>
  </p:cSld>
  <p:clrMapOvr>
    <a:masterClrMapping/>
  </p:clrMapOvr>
  <p:transition>
    <p:fade/>
  </p:transition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C9E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72628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62203392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233086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3877271"/>
            <a:ext cx="6273418" cy="1794661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75840"/>
            <a:ext cx="8067760" cy="1801436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3333">
                      <a:schemeClr val="tx2"/>
                    </a:gs>
                    <a:gs pos="3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4168" y="6040834"/>
            <a:ext cx="1613565" cy="346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340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380888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615479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9419463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/>
        </p:nvSpPr>
        <p:spPr bwMode="blackWhite">
          <a:xfrm>
            <a:off x="269240" y="6170059"/>
            <a:ext cx="11623331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2014 Microsoft Corporation. All rights reserved.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0202" y="3083653"/>
            <a:ext cx="3223861" cy="690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936708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63353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228600"/>
            <a:ext cx="11582401" cy="863600"/>
          </a:xfrm>
        </p:spPr>
        <p:txBody>
          <a:bodyPr anchor="t" anchorCtr="0">
            <a:noAutofit/>
          </a:bodyPr>
          <a:lstStyle>
            <a:lvl1pPr>
              <a:defRPr sz="5331" cap="none" spc="-133" baseline="0">
                <a:solidFill>
                  <a:schemeClr val="accent1"/>
                </a:solidFill>
                <a:latin typeface="Segoe UI Light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64722198"/>
      </p:ext>
    </p:extLst>
  </p:cSld>
  <p:clrMapOvr>
    <a:masterClrMapping/>
  </p:clrMapOvr>
  <p:transition spd="slow">
    <p:push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_charco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33194243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34"/>
          <a:stretch/>
        </p:blipFill>
        <p:spPr>
          <a:xfrm>
            <a:off x="0" y="-8755"/>
            <a:ext cx="12192000" cy="6858973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 bwMode="auto">
          <a:xfrm>
            <a:off x="266063" y="2084186"/>
            <a:ext cx="6278150" cy="3496553"/>
          </a:xfrm>
          <a:prstGeom prst="rect">
            <a:avLst/>
          </a:prstGeom>
          <a:solidFill>
            <a:srgbClr val="0078D7">
              <a:alpha val="9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353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   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2" y="2084186"/>
            <a:ext cx="6276530" cy="1793104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76768">
                      <a:srgbClr val="FFFFFF"/>
                    </a:gs>
                    <a:gs pos="53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3" y="3877270"/>
            <a:ext cx="6276530" cy="1703449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7">
                <a:gradFill>
                  <a:gsLst>
                    <a:gs pos="76768">
                      <a:srgbClr val="FFFFFF"/>
                    </a:gs>
                    <a:gs pos="53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48213" y="6042166"/>
            <a:ext cx="1613876" cy="345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500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3878574"/>
            <a:ext cx="7171337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48213" y="6042166"/>
            <a:ext cx="1613876" cy="345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620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1661121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Rectangle 3"/>
          <p:cNvSpPr/>
          <p:nvPr userDrawn="1"/>
        </p:nvSpPr>
        <p:spPr>
          <a:xfrm>
            <a:off x="10450287" y="6488668"/>
            <a:ext cx="17417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#</a:t>
            </a:r>
            <a:r>
              <a:rPr lang="en-GB" dirty="0" err="1"/>
              <a:t>UKDXAzure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82513210"/>
      </p:ext>
    </p:extLst>
  </p:cSld>
  <p:clrMapOvr>
    <a:masterClrMapping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>
            <a:spAutoFit/>
          </a:bodyPr>
          <a:lstStyle>
            <a:lvl1pPr>
              <a:defRPr sz="3529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50752572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1326231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8103439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899717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6"/>
            <a:ext cx="9860674" cy="778565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251851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058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3870046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189128986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051392062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118414752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376750687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4053977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1217195"/>
            <a:ext cx="5378548" cy="1973570"/>
          </a:xfrm>
        </p:spPr>
        <p:txBody>
          <a:bodyPr>
            <a:spAutoFit/>
          </a:bodyPr>
          <a:lstStyle>
            <a:lvl1pPr>
              <a:defRPr sz="647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289197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06782822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7948799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4288447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51167655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1837289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/>
        </p:nvSpPr>
        <p:spPr bwMode="blackWhite">
          <a:xfrm>
            <a:off x="269239" y="6171616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2014 Microsoft Corporation. All rights reserved.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0202" y="3083653"/>
            <a:ext cx="3223861" cy="690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396221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4999770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228600"/>
            <a:ext cx="11582401" cy="863600"/>
          </a:xfrm>
        </p:spPr>
        <p:txBody>
          <a:bodyPr anchor="t" anchorCtr="0">
            <a:noAutofit/>
          </a:bodyPr>
          <a:lstStyle>
            <a:lvl1pPr>
              <a:defRPr sz="5331" cap="none" spc="-133" baseline="0">
                <a:solidFill>
                  <a:schemeClr val="accent1"/>
                </a:solidFill>
                <a:latin typeface="Segoe UI Light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56498358"/>
      </p:ext>
    </p:extLst>
  </p:cSld>
  <p:clrMapOvr>
    <a:masterClrMapping/>
  </p:clrMapOvr>
  <p:transition spd="slow">
    <p:push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_charco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92997099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>
            <a:spAutoFit/>
          </a:bodyPr>
          <a:lstStyle>
            <a:lvl1pPr>
              <a:defRPr sz="352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06611582"/>
      </p:ext>
    </p:extLst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944" t="1853" r="1090"/>
          <a:stretch/>
        </p:blipFill>
        <p:spPr>
          <a:xfrm flipH="1">
            <a:off x="0" y="2"/>
            <a:ext cx="12190264" cy="6857996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266063" y="2084173"/>
            <a:ext cx="6278150" cy="3491849"/>
          </a:xfrm>
          <a:prstGeom prst="rect">
            <a:avLst/>
          </a:prstGeom>
          <a:solidFill>
            <a:srgbClr val="002050">
              <a:alpha val="8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2" y="2084173"/>
            <a:ext cx="6274911" cy="1793104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64646">
                      <a:srgbClr val="FFFFFF"/>
                    </a:gs>
                    <a:gs pos="4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3" y="3877257"/>
            <a:ext cx="6276530" cy="1698765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7">
                <a:gradFill>
                  <a:gsLst>
                    <a:gs pos="64646">
                      <a:srgbClr val="FFFFFF"/>
                    </a:gs>
                    <a:gs pos="4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8" name="Rectangle 7"/>
          <p:cNvSpPr/>
          <p:nvPr userDrawn="1"/>
        </p:nvSpPr>
        <p:spPr bwMode="auto">
          <a:xfrm>
            <a:off x="448212" y="470068"/>
            <a:ext cx="2060658" cy="393703"/>
          </a:xfrm>
          <a:prstGeom prst="rect">
            <a:avLst/>
          </a:prstGeom>
          <a:noFill/>
          <a:ln w="6350" cap="sq">
            <a:solidFill>
              <a:srgbClr val="525252"/>
            </a:solidFill>
            <a:prstDash val="sysDash"/>
            <a:beve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45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93939">
                      <a:srgbClr val="525252"/>
                    </a:gs>
                    <a:gs pos="80808">
                      <a:srgbClr val="525252"/>
                    </a:gs>
                  </a:gsLst>
                  <a:lin ang="5400000" scaled="1"/>
                </a:gradFill>
                <a:effectLst/>
                <a:uLnTx/>
                <a:uFillTx/>
                <a:latin typeface="+mn-lt"/>
                <a:ea typeface="Segoe UI" pitchFamily="34" charset="0"/>
                <a:cs typeface="Segoe UI" pitchFamily="34" charset="0"/>
              </a:rPr>
              <a:t>Product logo</a:t>
            </a:r>
          </a:p>
        </p:txBody>
      </p:sp>
      <p:sp>
        <p:nvSpPr>
          <p:cNvPr id="10" name="Rectangle 9"/>
          <p:cNvSpPr/>
          <p:nvPr userDrawn="1"/>
        </p:nvSpPr>
        <p:spPr bwMode="auto">
          <a:xfrm>
            <a:off x="448212" y="863772"/>
            <a:ext cx="2060658" cy="271689"/>
          </a:xfrm>
          <a:prstGeom prst="rect">
            <a:avLst/>
          </a:prstGeom>
          <a:noFill/>
          <a:ln w="6350" cap="sq">
            <a:noFill/>
            <a:prstDash val="sysDot"/>
            <a:beve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72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93939">
                      <a:srgbClr val="525252"/>
                    </a:gs>
                    <a:gs pos="80808">
                      <a:srgbClr val="525252"/>
                    </a:gs>
                  </a:gsLst>
                  <a:lin ang="5400000" scaled="1"/>
                </a:gradFill>
                <a:effectLst/>
                <a:uLnTx/>
                <a:uFillTx/>
                <a:latin typeface="+mn-lt"/>
                <a:ea typeface="Segoe UI" pitchFamily="34" charset="0"/>
                <a:cs typeface="Segoe UI" pitchFamily="34" charset="0"/>
              </a:rPr>
              <a:t>Update on slide master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46715" y="6029312"/>
            <a:ext cx="1668788" cy="358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592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3878574"/>
            <a:ext cx="7171337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48213" y="6029312"/>
            <a:ext cx="1673890" cy="358621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 bwMode="auto">
          <a:xfrm>
            <a:off x="448212" y="470068"/>
            <a:ext cx="2060658" cy="393703"/>
          </a:xfrm>
          <a:prstGeom prst="rect">
            <a:avLst/>
          </a:prstGeom>
          <a:noFill/>
          <a:ln w="6350" cap="sq">
            <a:solidFill>
              <a:schemeClr val="tx1"/>
            </a:solidFill>
            <a:prstDash val="sysDash"/>
            <a:beve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45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51515">
                      <a:schemeClr val="tx1"/>
                    </a:gs>
                    <a:gs pos="43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+mn-lt"/>
                <a:ea typeface="Segoe UI" pitchFamily="34" charset="0"/>
                <a:cs typeface="Segoe UI" pitchFamily="34" charset="0"/>
              </a:rPr>
              <a:t>Product logo</a:t>
            </a:r>
          </a:p>
        </p:txBody>
      </p:sp>
      <p:sp>
        <p:nvSpPr>
          <p:cNvPr id="10" name="Rectangle 9"/>
          <p:cNvSpPr/>
          <p:nvPr userDrawn="1"/>
        </p:nvSpPr>
        <p:spPr bwMode="auto">
          <a:xfrm>
            <a:off x="448212" y="863772"/>
            <a:ext cx="2060658" cy="271689"/>
          </a:xfrm>
          <a:prstGeom prst="rect">
            <a:avLst/>
          </a:prstGeom>
          <a:noFill/>
          <a:ln w="6350" cap="sq">
            <a:noFill/>
            <a:prstDash val="sysDot"/>
            <a:beve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72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51515">
                      <a:schemeClr val="tx1"/>
                    </a:gs>
                    <a:gs pos="43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+mn-lt"/>
                <a:ea typeface="Segoe UI" pitchFamily="34" charset="0"/>
                <a:cs typeface="Segoe UI" pitchFamily="34" charset="0"/>
              </a:rPr>
              <a:t>Update on slide master</a:t>
            </a:r>
          </a:p>
        </p:txBody>
      </p:sp>
    </p:spTree>
    <p:extLst>
      <p:ext uri="{BB962C8B-B14F-4D97-AF65-F5344CB8AC3E}">
        <p14:creationId xmlns:p14="http://schemas.microsoft.com/office/powerpoint/2010/main" val="2220305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22932753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>
            <a:spAutoFit/>
          </a:bodyPr>
          <a:lstStyle>
            <a:lvl1pPr>
              <a:defRPr sz="3529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17942976"/>
      </p:ext>
    </p:extLst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75643728"/>
      </p:ext>
    </p:extLst>
  </p:cSld>
  <p:clrMapOvr>
    <a:masterClrMapping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67848153"/>
      </p:ext>
    </p:extLst>
  </p:cSld>
  <p:clrMapOvr>
    <a:masterClrMapping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30749790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6"/>
            <a:ext cx="9860674" cy="778565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742294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058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594972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403019817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>
            <a:spAutoFit/>
          </a:bodyPr>
          <a:lstStyle>
            <a:lvl1pPr>
              <a:defRPr sz="3529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12956773"/>
      </p:ext>
    </p:extLst>
  </p:cSld>
  <p:clrMapOvr>
    <a:masterClrMapping/>
  </p:clrMapOvr>
  <p:transition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266277850"/>
      </p:ext>
    </p:extLst>
  </p:cSld>
  <p:clrMapOvr>
    <a:masterClrMapping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81989702"/>
      </p:ext>
    </p:extLst>
  </p:cSld>
  <p:clrMapOvr>
    <a:masterClrMapping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332294569"/>
      </p:ext>
    </p:extLst>
  </p:cSld>
  <p:clrMapOvr>
    <a:masterClrMapping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1217195"/>
            <a:ext cx="5378548" cy="1973570"/>
          </a:xfrm>
        </p:spPr>
        <p:txBody>
          <a:bodyPr>
            <a:spAutoFit/>
          </a:bodyPr>
          <a:lstStyle>
            <a:lvl1pPr>
              <a:defRPr sz="647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1358136"/>
      </p:ext>
    </p:extLst>
  </p:cSld>
  <p:clrMapOvr>
    <a:masterClrMapping/>
  </p:clrMapOvr>
  <p:transition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17039158"/>
      </p:ext>
    </p:extLst>
  </p:cSld>
  <p:clrMapOvr>
    <a:masterClrMapping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9744088"/>
      </p:ext>
    </p:extLst>
  </p:cSld>
  <p:clrMapOvr>
    <a:masterClrMapping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96654910"/>
      </p:ext>
    </p:extLst>
  </p:cSld>
  <p:clrMapOvr>
    <a:masterClrMapping/>
  </p:clrMapOvr>
  <p:transition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31532904"/>
      </p:ext>
    </p:extLst>
  </p:cSld>
  <p:clrMapOvr>
    <a:masterClrMapping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3813348"/>
      </p:ext>
    </p:extLst>
  </p:cSld>
  <p:clrMapOvr>
    <a:masterClrMapping/>
  </p:clrMapOvr>
  <p:transition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40" y="6170059"/>
            <a:ext cx="11623331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2015 Microsoft Corporation. All rights reserved. 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0202" y="3083653"/>
            <a:ext cx="3223861" cy="690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243482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3469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3469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2760544"/>
      </p:ext>
    </p:extLst>
  </p:cSld>
  <p:clrMapOvr>
    <a:masterClrMapping/>
  </p:clrMapOvr>
  <p:transition>
    <p:fade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0345345"/>
      </p:ext>
    </p:extLst>
  </p:cSld>
  <p:clrMapOvr>
    <a:masterClrMapping/>
  </p:clrMapOvr>
  <p:transition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ARK BAND - side text">
    <p:bg>
      <p:bgPr>
        <a:gradFill>
          <a:gsLst>
            <a:gs pos="75000">
              <a:srgbClr val="002050"/>
            </a:gs>
            <a:gs pos="75000">
              <a:srgbClr val="02162E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>
            <p:custDataLst>
              <p:tags r:id="rId1"/>
            </p:custDataLst>
          </p:nvPr>
        </p:nvSpPr>
        <p:spPr bwMode="auto">
          <a:xfrm>
            <a:off x="8086803" y="-1887580"/>
            <a:ext cx="1524000" cy="1524000"/>
          </a:xfrm>
          <a:prstGeom prst="rect">
            <a:avLst/>
          </a:prstGeom>
          <a:solidFill>
            <a:srgbClr val="02162E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8570" tIns="45713" rIns="68570" bIns="45713" numCol="1" rtlCol="0" anchor="b" anchorCtr="0" compatLnSpc="1">
            <a:prstTxWarp prst="textNoShape">
              <a:avLst/>
            </a:prstTxWarp>
          </a:bodyPr>
          <a:lstStyle/>
          <a:p>
            <a:pPr algn="l" defTabSz="932293" fontAlgn="base">
              <a:spcBef>
                <a:spcPct val="0"/>
              </a:spcBef>
              <a:spcAft>
                <a:spcPct val="0"/>
              </a:spcAft>
            </a:pPr>
            <a:r>
              <a:rPr lang="en-US" sz="1500">
                <a:gradFill flip="none" rotWithShape="1">
                  <a:gsLst>
                    <a:gs pos="5417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  <a:tileRect/>
                </a:gradFill>
              </a:rPr>
              <a:t>Text</a:t>
            </a:r>
            <a:endParaRPr lang="en-US" sz="1500" dirty="0">
              <a:gradFill flip="none" rotWithShape="1">
                <a:gsLst>
                  <a:gs pos="5417">
                    <a:srgbClr val="FFFFFF"/>
                  </a:gs>
                  <a:gs pos="100000">
                    <a:srgbClr val="FFFFFF"/>
                  </a:gs>
                </a:gsLst>
                <a:lin ang="5400000" scaled="0"/>
                <a:tileRect/>
              </a:gradFill>
            </a:endParaRPr>
          </a:p>
        </p:txBody>
      </p:sp>
      <p:sp>
        <p:nvSpPr>
          <p:cNvPr id="5" name="Rectangle 4"/>
          <p:cNvSpPr/>
          <p:nvPr userDrawn="1">
            <p:custDataLst>
              <p:tags r:id="rId2"/>
            </p:custDataLst>
          </p:nvPr>
        </p:nvSpPr>
        <p:spPr bwMode="auto">
          <a:xfrm>
            <a:off x="9890551" y="-1872966"/>
            <a:ext cx="1524000" cy="1524000"/>
          </a:xfrm>
          <a:prstGeom prst="rect">
            <a:avLst/>
          </a:prstGeom>
          <a:solidFill>
            <a:srgbClr val="002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8570" tIns="45713" rIns="68570" bIns="45713" numCol="1" rtlCol="0" anchor="b" anchorCtr="0" compatLnSpc="1">
            <a:prstTxWarp prst="textNoShape">
              <a:avLst/>
            </a:prstTxWarp>
          </a:bodyPr>
          <a:lstStyle/>
          <a:p>
            <a:pPr algn="l" defTabSz="932293" fontAlgn="base">
              <a:spcBef>
                <a:spcPct val="0"/>
              </a:spcBef>
              <a:spcAft>
                <a:spcPct val="0"/>
              </a:spcAft>
            </a:pPr>
            <a:r>
              <a:rPr lang="en-US" sz="1500">
                <a:gradFill flip="none" rotWithShape="1">
                  <a:gsLst>
                    <a:gs pos="5417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  <a:tileRect/>
                </a:gradFill>
              </a:rPr>
              <a:t>Text</a:t>
            </a:r>
            <a:endParaRPr lang="en-US" sz="1500" dirty="0">
              <a:gradFill flip="none" rotWithShape="1">
                <a:gsLst>
                  <a:gs pos="5417">
                    <a:srgbClr val="FFFFFF"/>
                  </a:gs>
                  <a:gs pos="100000">
                    <a:srgbClr val="FFFFFF"/>
                  </a:gs>
                </a:gsLst>
                <a:lin ang="5400000" scaled="0"/>
                <a:tileRect/>
              </a:gra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274639" y="1052513"/>
            <a:ext cx="11704637" cy="572464"/>
          </a:xfrm>
        </p:spPr>
        <p:txBody>
          <a:bodyPr/>
          <a:lstStyle>
            <a:lvl1pPr marL="0" indent="0">
              <a:buNone/>
              <a:defRPr sz="2800">
                <a:solidFill>
                  <a:srgbClr val="0070C0"/>
                </a:solidFill>
              </a:defRPr>
            </a:lvl1pPr>
            <a:lvl2pPr>
              <a:defRPr>
                <a:solidFill>
                  <a:schemeClr val="accent3"/>
                </a:solidFill>
              </a:defRPr>
            </a:lvl2pPr>
            <a:lvl3pPr>
              <a:defRPr>
                <a:solidFill>
                  <a:schemeClr val="accent3"/>
                </a:solidFill>
              </a:defRPr>
            </a:lvl3pPr>
            <a:lvl4pPr>
              <a:defRPr>
                <a:solidFill>
                  <a:schemeClr val="accent3"/>
                </a:solidFill>
              </a:defRPr>
            </a:lvl4pPr>
            <a:lvl5pPr>
              <a:defRPr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74638" y="2125663"/>
            <a:ext cx="5486400" cy="2265236"/>
          </a:xfrm>
        </p:spPr>
        <p:txBody>
          <a:bodyPr/>
          <a:lstStyle>
            <a:lvl1pPr marL="0" indent="0">
              <a:buFontTx/>
              <a:buNone/>
              <a:defRPr sz="3600">
                <a:solidFill>
                  <a:srgbClr val="00BCF2"/>
                </a:solidFill>
              </a:defRPr>
            </a:lvl1pPr>
            <a:lvl2pPr marL="0" indent="0">
              <a:buFontTx/>
              <a:buNone/>
              <a:defRPr sz="1800">
                <a:solidFill>
                  <a:schemeClr val="bg1">
                    <a:lumMod val="85000"/>
                  </a:schemeClr>
                </a:solidFill>
              </a:defRPr>
            </a:lvl2pPr>
            <a:lvl3pPr marL="0" indent="0">
              <a:buFontTx/>
              <a:buNone/>
              <a:defRPr sz="1600">
                <a:solidFill>
                  <a:schemeClr val="bg1">
                    <a:lumMod val="85000"/>
                  </a:schemeClr>
                </a:solidFill>
              </a:defRPr>
            </a:lvl3pPr>
            <a:lvl4pPr marL="0" indent="0">
              <a:buFontTx/>
              <a:buNone/>
              <a:defRPr sz="1400">
                <a:solidFill>
                  <a:schemeClr val="bg1">
                    <a:lumMod val="85000"/>
                  </a:schemeClr>
                </a:solidFill>
              </a:defRPr>
            </a:lvl4pPr>
            <a:lvl5pPr marL="0" indent="0">
              <a:buFontTx/>
              <a:buNone/>
              <a:defRPr sz="1400">
                <a:solidFill>
                  <a:schemeClr val="bg1">
                    <a:lumMod val="8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048084"/>
      </p:ext>
    </p:extLst>
  </p:cSld>
  <p:clrMapOvr>
    <a:masterClrMapping/>
  </p:clrMapOvr>
  <p:transition>
    <p:fad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&amp; Non-bulleted text">
    <p:bg>
      <p:bgPr>
        <a:gradFill>
          <a:gsLst>
            <a:gs pos="75000">
              <a:srgbClr val="011C42"/>
            </a:gs>
            <a:gs pos="75000">
              <a:srgbClr val="021939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62031713"/>
      </p:ext>
    </p:extLst>
  </p:cSld>
  <p:clrMapOvr>
    <a:masterClrMapping/>
  </p:clrMapOvr>
  <p:transition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2pt Title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69244" y="1117577"/>
            <a:ext cx="10816237" cy="563458"/>
          </a:xfrm>
          <a:prstGeom prst="rect">
            <a:avLst/>
          </a:prstGeom>
        </p:spPr>
        <p:txBody>
          <a:bodyPr lIns="192024"/>
          <a:lstStyle>
            <a:lvl1pPr marL="0" indent="0">
              <a:buNone/>
              <a:defRPr lang="en-US" sz="2745" kern="120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lang="en-US" sz="3108" kern="120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0" indent="0">
              <a:buNone/>
              <a:defRPr lang="en-US" sz="3108" kern="120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0" indent="0">
              <a:buNone/>
              <a:defRPr lang="en-US" sz="3108" kern="120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0" indent="0">
              <a:buNone/>
              <a:defRPr lang="en-US" sz="3108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itle 2"/>
          <p:cNvSpPr>
            <a:spLocks noGrp="1"/>
          </p:cNvSpPr>
          <p:nvPr>
            <p:ph type="title"/>
          </p:nvPr>
        </p:nvSpPr>
        <p:spPr>
          <a:xfrm>
            <a:off x="268927" y="286381"/>
            <a:ext cx="11653523" cy="927940"/>
          </a:xfrm>
          <a:prstGeom prst="rect">
            <a:avLst/>
          </a:prstGeom>
        </p:spPr>
        <p:txBody>
          <a:bodyPr/>
          <a:lstStyle>
            <a:lvl1pPr algn="l">
              <a:defRPr sz="5094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4"/>
          </p:nvPr>
        </p:nvSpPr>
        <p:spPr>
          <a:xfrm>
            <a:off x="269239" y="6558796"/>
            <a:ext cx="3859607" cy="134483"/>
          </a:xfrm>
          <a:prstGeom prst="rect">
            <a:avLst/>
          </a:prstGeom>
        </p:spPr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dirty="0" smtClean="0">
                <a:solidFill>
                  <a:srgbClr val="505050"/>
                </a:solidFill>
              </a:defRPr>
            </a:lvl1pPr>
          </a:lstStyle>
          <a:p>
            <a:pPr defTabSz="914049">
              <a:defRPr/>
            </a:pPr>
            <a:r>
              <a:rPr lang="en-US" sz="1765"/>
              <a:t>#UKDXAzure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5"/>
          </p:nvPr>
        </p:nvSpPr>
        <p:spPr>
          <a:xfrm>
            <a:off x="11367166" y="6558796"/>
            <a:ext cx="555596" cy="134483"/>
          </a:xfrm>
          <a:prstGeom prst="rect">
            <a:avLst/>
          </a:prstGeom>
        </p:spPr>
        <p:txBody>
          <a:bodyPr/>
          <a:lstStyle>
            <a:lvl1pPr defTabSz="912803" fontAlgn="base">
              <a:spcBef>
                <a:spcPct val="0"/>
              </a:spcBef>
              <a:spcAft>
                <a:spcPct val="0"/>
              </a:spcAft>
              <a:defRPr smtClean="0">
                <a:solidFill>
                  <a:srgbClr val="505050"/>
                </a:solidFill>
              </a:defRPr>
            </a:lvl1pPr>
          </a:lstStyle>
          <a:p>
            <a:pPr algn="r">
              <a:defRPr/>
            </a:pPr>
            <a:fld id="{56442AAA-6A77-5942-BCC4-0CCA4B0626F8}" type="slidenum">
              <a:rPr lang="en-GB" sz="2000" smtClean="0">
                <a:latin typeface="Segoe UI Light"/>
              </a:rPr>
              <a:pPr algn="r">
                <a:defRPr/>
              </a:pPr>
              <a:t>‹#›</a:t>
            </a:fld>
            <a:endParaRPr lang="en-GB" sz="2000" dirty="0">
              <a:latin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24048246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04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6177" y="2235200"/>
            <a:ext cx="11034445" cy="2387600"/>
          </a:xfrm>
        </p:spPr>
        <p:txBody>
          <a:bodyPr anchor="b">
            <a:normAutofit/>
          </a:bodyPr>
          <a:lstStyle>
            <a:lvl1pPr algn="l">
              <a:defRPr sz="13796"/>
            </a:lvl1pPr>
          </a:lstStyle>
          <a:p>
            <a:r>
              <a:rPr lang="en-US" dirty="0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2276456165"/>
      </p:ext>
    </p:extLst>
  </p:cSld>
  <p:clrMapOvr>
    <a:masterClrMapping/>
  </p:clrMapOvr>
  <p:transition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6177" y="2816941"/>
            <a:ext cx="11034445" cy="2387600"/>
          </a:xfrm>
        </p:spPr>
        <p:txBody>
          <a:bodyPr anchor="b">
            <a:noAutofit/>
          </a:bodyPr>
          <a:lstStyle>
            <a:lvl1pPr algn="l">
              <a:defRPr sz="23892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web</a:t>
            </a:r>
          </a:p>
        </p:txBody>
      </p:sp>
    </p:spTree>
    <p:extLst>
      <p:ext uri="{BB962C8B-B14F-4D97-AF65-F5344CB8AC3E}">
        <p14:creationId xmlns:p14="http://schemas.microsoft.com/office/powerpoint/2010/main" val="2964212710"/>
      </p:ext>
    </p:extLst>
  </p:cSld>
  <p:clrMapOvr>
    <a:masterClrMapping/>
  </p:clrMapOvr>
  <p:transition>
    <p:fade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0798" y="2111606"/>
            <a:ext cx="11079822" cy="20553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897422" y="6256216"/>
            <a:ext cx="2743200" cy="365125"/>
          </a:xfrm>
          <a:prstGeom prst="rect">
            <a:avLst/>
          </a:prstGeom>
        </p:spPr>
        <p:txBody>
          <a:bodyPr/>
          <a:lstStyle/>
          <a:p>
            <a:pPr algn="r" defTabSz="914367">
              <a:defRPr/>
            </a:pPr>
            <a:fld id="{0A164282-434E-41D4-9582-783D542A7B68}" type="slidenum">
              <a:rPr lang="en-US" sz="2000" smtClean="0">
                <a:solidFill>
                  <a:srgbClr val="289FD7"/>
                </a:solidFill>
                <a:latin typeface="Segoe UI Light"/>
              </a:rPr>
              <a:pPr algn="r" defTabSz="914367">
                <a:defRPr/>
              </a:pPr>
              <a:t>‹#›</a:t>
            </a:fld>
            <a:endParaRPr lang="en-US" sz="2000" dirty="0">
              <a:solidFill>
                <a:srgbClr val="289FD7"/>
              </a:solidFill>
              <a:latin typeface="Segoe UI Light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560388" y="1534096"/>
            <a:ext cx="11080750" cy="437594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000" cap="all" baseline="0"/>
            </a:lvl1pPr>
            <a:lvl5pPr>
              <a:defRPr/>
            </a:lvl5pPr>
          </a:lstStyle>
          <a:p>
            <a:pPr lvl="0"/>
            <a:r>
              <a:rPr lang="en-US" dirty="0"/>
              <a:t>Secondary refining headline</a:t>
            </a:r>
          </a:p>
        </p:txBody>
      </p:sp>
    </p:spTree>
    <p:extLst>
      <p:ext uri="{BB962C8B-B14F-4D97-AF65-F5344CB8AC3E}">
        <p14:creationId xmlns:p14="http://schemas.microsoft.com/office/powerpoint/2010/main" val="3657128071"/>
      </p:ext>
    </p:extLst>
  </p:cSld>
  <p:clrMapOvr>
    <a:masterClrMapping/>
  </p:clrMapOvr>
  <p:transition>
    <p:fade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798" y="416497"/>
            <a:ext cx="11079822" cy="922110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897422" y="6256216"/>
            <a:ext cx="2743200" cy="365125"/>
          </a:xfrm>
          <a:prstGeom prst="rect">
            <a:avLst/>
          </a:prstGeom>
        </p:spPr>
        <p:txBody>
          <a:bodyPr/>
          <a:lstStyle/>
          <a:p>
            <a:pPr algn="r" defTabSz="914367">
              <a:defRPr/>
            </a:pPr>
            <a:fld id="{0A164282-434E-41D4-9582-783D542A7B68}" type="slidenum">
              <a:rPr lang="en-US" sz="2000" smtClean="0">
                <a:solidFill>
                  <a:srgbClr val="289FD7"/>
                </a:solidFill>
                <a:latin typeface="Segoe UI Light"/>
              </a:rPr>
              <a:pPr algn="r" defTabSz="914367">
                <a:defRPr/>
              </a:pPr>
              <a:t>‹#›</a:t>
            </a:fld>
            <a:endParaRPr lang="en-US" sz="2000" dirty="0">
              <a:solidFill>
                <a:srgbClr val="289FD7"/>
              </a:solidFill>
              <a:latin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3341296198"/>
      </p:ext>
    </p:extLst>
  </p:cSld>
  <p:clrMapOvr>
    <a:masterClrMapping/>
  </p:clrMapOvr>
  <p:transition>
    <p:fad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_Color 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269241" y="5670380"/>
            <a:ext cx="11653523" cy="896552"/>
          </a:xfrm>
        </p:spPr>
        <p:txBody>
          <a:bodyPr lIns="182880" tIns="146304" rIns="182880" bIns="146304" anchor="b">
            <a:noAutofit/>
          </a:bodyPr>
          <a:lstStyle>
            <a:lvl1pPr>
              <a:defRPr sz="1961" baseline="0"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39" y="2084175"/>
            <a:ext cx="11653522" cy="894996"/>
          </a:xfrm>
        </p:spPr>
        <p:txBody>
          <a:bodyPr/>
          <a:lstStyle>
            <a:lvl1pPr>
              <a:defRPr sz="5292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69729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228600"/>
            <a:ext cx="11582401" cy="863600"/>
          </a:xfrm>
        </p:spPr>
        <p:txBody>
          <a:bodyPr anchor="t" anchorCtr="0">
            <a:noAutofit/>
          </a:bodyPr>
          <a:lstStyle>
            <a:lvl1pPr>
              <a:defRPr sz="5331" cap="none" spc="-133" baseline="0">
                <a:solidFill>
                  <a:schemeClr val="accent1"/>
                </a:solidFill>
                <a:latin typeface="Segoe UI Light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4747841"/>
      </p:ext>
    </p:extLst>
  </p:cSld>
  <p:clrMapOvr>
    <a:masterClrMapping/>
  </p:clrMapOvr>
  <p:transition spd="slow">
    <p:push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3469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3469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66762"/>
      </p:ext>
    </p:extLst>
  </p:cSld>
  <p:clrMapOvr>
    <a:masterClrMapping/>
  </p:clrMapOvr>
  <p:transition>
    <p:fade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_charco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24358337"/>
      </p:ext>
    </p:extLst>
  </p:cSld>
  <p:clrMapOvr>
    <a:masterClrMapping/>
  </p:clrMapOvr>
  <p:transition>
    <p:fad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08" t="16947" r="68" b="15692"/>
          <a:stretch/>
        </p:blipFill>
        <p:spPr>
          <a:xfrm>
            <a:off x="623" y="-623"/>
            <a:ext cx="12191377" cy="6858623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5644611" y="2103818"/>
            <a:ext cx="6278150" cy="3491849"/>
          </a:xfrm>
          <a:prstGeom prst="rect">
            <a:avLst/>
          </a:prstGeom>
          <a:solidFill>
            <a:srgbClr val="002050">
              <a:alpha val="8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5647850" y="2103817"/>
            <a:ext cx="6274911" cy="1793104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64646">
                      <a:srgbClr val="FFFFFF"/>
                    </a:gs>
                    <a:gs pos="4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5646231" y="3896902"/>
            <a:ext cx="6276530" cy="1698765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7">
                <a:gradFill>
                  <a:gsLst>
                    <a:gs pos="64646">
                      <a:srgbClr val="FFFFFF"/>
                    </a:gs>
                    <a:gs pos="4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4057" y="6043943"/>
            <a:ext cx="1653406" cy="356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07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8" y="-1"/>
            <a:ext cx="15133212" cy="8514857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266063" y="2084173"/>
            <a:ext cx="6278150" cy="3491849"/>
          </a:xfrm>
          <a:prstGeom prst="rect">
            <a:avLst/>
          </a:prstGeom>
          <a:solidFill>
            <a:srgbClr val="002050">
              <a:alpha val="8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2" y="2084173"/>
            <a:ext cx="6274911" cy="1793104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64646">
                      <a:srgbClr val="FFFFFF"/>
                    </a:gs>
                    <a:gs pos="4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3" y="3877257"/>
            <a:ext cx="6276530" cy="1698765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7">
                <a:gradFill>
                  <a:gsLst>
                    <a:gs pos="64646">
                      <a:srgbClr val="FFFFFF"/>
                    </a:gs>
                    <a:gs pos="4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503" y="6043943"/>
            <a:ext cx="1653406" cy="356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960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3877271"/>
            <a:ext cx="6273418" cy="1794661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75840"/>
            <a:ext cx="8067760" cy="1801436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3333">
                      <a:schemeClr val="tx2"/>
                    </a:gs>
                    <a:gs pos="3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46715" y="6029312"/>
            <a:ext cx="1668788" cy="358621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1795463" y="863600"/>
            <a:ext cx="914400" cy="9144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5241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3623251"/>
      </p:ext>
    </p:extLst>
  </p:cSld>
  <p:clrMapOvr>
    <a:masterClrMapping/>
  </p:clrMapOvr>
  <p:transition>
    <p:fade/>
  </p:transition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5365951"/>
      </p:ext>
    </p:extLst>
  </p:cSld>
  <p:clrMapOvr>
    <a:masterClrMapping/>
  </p:clrMapOvr>
  <p:transition>
    <p:fade/>
  </p:transition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>
            <a:spAutoFit/>
          </a:bodyPr>
          <a:lstStyle>
            <a:lvl1pPr>
              <a:defRPr sz="352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450772"/>
      </p:ext>
    </p:extLst>
  </p:cSld>
  <p:clrMapOvr>
    <a:masterClrMapping/>
  </p:clrMapOvr>
  <p:transition>
    <p:fade/>
  </p:transition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>
            <a:spAutoFit/>
          </a:bodyPr>
          <a:lstStyle>
            <a:lvl1pPr>
              <a:defRPr sz="3529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9352726"/>
      </p:ext>
    </p:extLst>
  </p:cSld>
  <p:clrMapOvr>
    <a:masterClrMapping/>
  </p:clrMapOvr>
  <p:transition>
    <p:fade/>
  </p:transition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420188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420188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2916491"/>
      </p:ext>
    </p:extLst>
  </p:cSld>
  <p:clrMapOvr>
    <a:masterClrMapping/>
  </p:clrMapOvr>
  <p:transition>
    <p:fade/>
  </p:transition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420188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420188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1298154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5405477"/>
      </p:ext>
    </p:extLst>
  </p:cSld>
  <p:clrMapOvr>
    <a:masterClrMapping/>
  </p:clrMapOvr>
  <p:transition>
    <p:fade/>
  </p:transition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8285695"/>
      </p:ext>
    </p:extLst>
  </p:cSld>
  <p:clrMapOvr>
    <a:masterClrMapping/>
  </p:clrMapOvr>
  <p:transition>
    <p:fade/>
  </p:transition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963274"/>
      </p:ext>
    </p:extLst>
  </p:cSld>
  <p:clrMapOvr>
    <a:masterClrMapping/>
  </p:clrMapOvr>
  <p:transition>
    <p:fade/>
  </p:transition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34722281"/>
      </p:ext>
    </p:extLst>
  </p:cSld>
  <p:clrMapOvr>
    <a:masterClrMapping/>
  </p:clrMapOvr>
  <p:transition>
    <p:fade/>
  </p:transition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2697988"/>
          </a:xfrm>
          <a:noFill/>
        </p:spPr>
        <p:txBody>
          <a:bodyPr tIns="91440" bIns="91440" anchor="t" anchorCtr="0"/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9860674" cy="1793881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5710764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2697988"/>
          </a:xfrm>
          <a:noFill/>
        </p:spPr>
        <p:txBody>
          <a:bodyPr tIns="91440" bIns="91440" anchor="t" anchorCtr="0"/>
          <a:lstStyle>
            <a:lvl1pPr>
              <a:defRPr lang="en-US" sz="7058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33826343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7751398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1797215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8354397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94592261"/>
      </p:ext>
    </p:extLst>
  </p:cSld>
  <p:clrMapOvr>
    <a:masterClrMapping/>
  </p:clrMapOvr>
  <p:transition>
    <p:fade/>
  </p:transition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623718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9.xml"/><Relationship Id="rId18" Type="http://schemas.openxmlformats.org/officeDocument/2006/relationships/slideLayout" Target="../slideLayouts/slideLayout44.xml"/><Relationship Id="rId3" Type="http://schemas.openxmlformats.org/officeDocument/2006/relationships/slideLayout" Target="../slideLayouts/slideLayout29.xml"/><Relationship Id="rId21" Type="http://schemas.openxmlformats.org/officeDocument/2006/relationships/slideLayout" Target="../slideLayouts/slideLayout47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17" Type="http://schemas.openxmlformats.org/officeDocument/2006/relationships/slideLayout" Target="../slideLayouts/slideLayout43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42.xml"/><Relationship Id="rId20" Type="http://schemas.openxmlformats.org/officeDocument/2006/relationships/slideLayout" Target="../slideLayouts/slideLayout46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24" Type="http://schemas.openxmlformats.org/officeDocument/2006/relationships/theme" Target="../theme/theme2.xml"/><Relationship Id="rId5" Type="http://schemas.openxmlformats.org/officeDocument/2006/relationships/slideLayout" Target="../slideLayouts/slideLayout31.xml"/><Relationship Id="rId15" Type="http://schemas.openxmlformats.org/officeDocument/2006/relationships/slideLayout" Target="../slideLayouts/slideLayout41.xml"/><Relationship Id="rId23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36.xml"/><Relationship Id="rId19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40.xml"/><Relationship Id="rId22" Type="http://schemas.openxmlformats.org/officeDocument/2006/relationships/slideLayout" Target="../slideLayouts/slideLayout4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7.xml"/><Relationship Id="rId13" Type="http://schemas.openxmlformats.org/officeDocument/2006/relationships/slideLayout" Target="../slideLayouts/slideLayout62.xml"/><Relationship Id="rId18" Type="http://schemas.openxmlformats.org/officeDocument/2006/relationships/slideLayout" Target="../slideLayouts/slideLayout67.xml"/><Relationship Id="rId26" Type="http://schemas.openxmlformats.org/officeDocument/2006/relationships/slideLayout" Target="../slideLayouts/slideLayout75.xml"/><Relationship Id="rId3" Type="http://schemas.openxmlformats.org/officeDocument/2006/relationships/slideLayout" Target="../slideLayouts/slideLayout52.xml"/><Relationship Id="rId21" Type="http://schemas.openxmlformats.org/officeDocument/2006/relationships/slideLayout" Target="../slideLayouts/slideLayout70.xml"/><Relationship Id="rId7" Type="http://schemas.openxmlformats.org/officeDocument/2006/relationships/slideLayout" Target="../slideLayouts/slideLayout56.xml"/><Relationship Id="rId12" Type="http://schemas.openxmlformats.org/officeDocument/2006/relationships/slideLayout" Target="../slideLayouts/slideLayout61.xml"/><Relationship Id="rId17" Type="http://schemas.openxmlformats.org/officeDocument/2006/relationships/slideLayout" Target="../slideLayouts/slideLayout66.xml"/><Relationship Id="rId25" Type="http://schemas.openxmlformats.org/officeDocument/2006/relationships/slideLayout" Target="../slideLayouts/slideLayout74.xml"/><Relationship Id="rId33" Type="http://schemas.openxmlformats.org/officeDocument/2006/relationships/image" Target="../media/image1.png"/><Relationship Id="rId2" Type="http://schemas.openxmlformats.org/officeDocument/2006/relationships/slideLayout" Target="../slideLayouts/slideLayout51.xml"/><Relationship Id="rId16" Type="http://schemas.openxmlformats.org/officeDocument/2006/relationships/slideLayout" Target="../slideLayouts/slideLayout65.xml"/><Relationship Id="rId20" Type="http://schemas.openxmlformats.org/officeDocument/2006/relationships/slideLayout" Target="../slideLayouts/slideLayout69.xml"/><Relationship Id="rId29" Type="http://schemas.openxmlformats.org/officeDocument/2006/relationships/slideLayout" Target="../slideLayouts/slideLayout78.xml"/><Relationship Id="rId1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5.xml"/><Relationship Id="rId11" Type="http://schemas.openxmlformats.org/officeDocument/2006/relationships/slideLayout" Target="../slideLayouts/slideLayout60.xml"/><Relationship Id="rId24" Type="http://schemas.openxmlformats.org/officeDocument/2006/relationships/slideLayout" Target="../slideLayouts/slideLayout73.xml"/><Relationship Id="rId32" Type="http://schemas.openxmlformats.org/officeDocument/2006/relationships/theme" Target="../theme/theme3.xml"/><Relationship Id="rId5" Type="http://schemas.openxmlformats.org/officeDocument/2006/relationships/slideLayout" Target="../slideLayouts/slideLayout54.xml"/><Relationship Id="rId15" Type="http://schemas.openxmlformats.org/officeDocument/2006/relationships/slideLayout" Target="../slideLayouts/slideLayout64.xml"/><Relationship Id="rId23" Type="http://schemas.openxmlformats.org/officeDocument/2006/relationships/slideLayout" Target="../slideLayouts/slideLayout72.xml"/><Relationship Id="rId28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59.xml"/><Relationship Id="rId19" Type="http://schemas.openxmlformats.org/officeDocument/2006/relationships/slideLayout" Target="../slideLayouts/slideLayout68.xml"/><Relationship Id="rId31" Type="http://schemas.openxmlformats.org/officeDocument/2006/relationships/slideLayout" Target="../slideLayouts/slideLayout80.xml"/><Relationship Id="rId4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8.xml"/><Relationship Id="rId14" Type="http://schemas.openxmlformats.org/officeDocument/2006/relationships/slideLayout" Target="../slideLayouts/slideLayout63.xml"/><Relationship Id="rId22" Type="http://schemas.openxmlformats.org/officeDocument/2006/relationships/slideLayout" Target="../slideLayouts/slideLayout71.xml"/><Relationship Id="rId27" Type="http://schemas.openxmlformats.org/officeDocument/2006/relationships/slideLayout" Target="../slideLayouts/slideLayout76.xml"/><Relationship Id="rId30" Type="http://schemas.openxmlformats.org/officeDocument/2006/relationships/slideLayout" Target="../slideLayouts/slideLayout79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8.xml"/><Relationship Id="rId13" Type="http://schemas.openxmlformats.org/officeDocument/2006/relationships/slideLayout" Target="../slideLayouts/slideLayout93.xml"/><Relationship Id="rId18" Type="http://schemas.openxmlformats.org/officeDocument/2006/relationships/slideLayout" Target="../slideLayouts/slideLayout98.xml"/><Relationship Id="rId26" Type="http://schemas.openxmlformats.org/officeDocument/2006/relationships/theme" Target="../theme/theme4.xml"/><Relationship Id="rId3" Type="http://schemas.openxmlformats.org/officeDocument/2006/relationships/slideLayout" Target="../slideLayouts/slideLayout83.xml"/><Relationship Id="rId21" Type="http://schemas.openxmlformats.org/officeDocument/2006/relationships/slideLayout" Target="../slideLayouts/slideLayout101.xml"/><Relationship Id="rId7" Type="http://schemas.openxmlformats.org/officeDocument/2006/relationships/slideLayout" Target="../slideLayouts/slideLayout87.xml"/><Relationship Id="rId12" Type="http://schemas.openxmlformats.org/officeDocument/2006/relationships/slideLayout" Target="../slideLayouts/slideLayout92.xml"/><Relationship Id="rId17" Type="http://schemas.openxmlformats.org/officeDocument/2006/relationships/slideLayout" Target="../slideLayouts/slideLayout97.xml"/><Relationship Id="rId25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82.xml"/><Relationship Id="rId16" Type="http://schemas.openxmlformats.org/officeDocument/2006/relationships/slideLayout" Target="../slideLayouts/slideLayout96.xml"/><Relationship Id="rId20" Type="http://schemas.openxmlformats.org/officeDocument/2006/relationships/slideLayout" Target="../slideLayouts/slideLayout100.xml"/><Relationship Id="rId1" Type="http://schemas.openxmlformats.org/officeDocument/2006/relationships/slideLayout" Target="../slideLayouts/slideLayout81.xml"/><Relationship Id="rId6" Type="http://schemas.openxmlformats.org/officeDocument/2006/relationships/slideLayout" Target="../slideLayouts/slideLayout86.xml"/><Relationship Id="rId11" Type="http://schemas.openxmlformats.org/officeDocument/2006/relationships/slideLayout" Target="../slideLayouts/slideLayout91.xml"/><Relationship Id="rId24" Type="http://schemas.openxmlformats.org/officeDocument/2006/relationships/slideLayout" Target="../slideLayouts/slideLayout104.xml"/><Relationship Id="rId5" Type="http://schemas.openxmlformats.org/officeDocument/2006/relationships/slideLayout" Target="../slideLayouts/slideLayout85.xml"/><Relationship Id="rId15" Type="http://schemas.openxmlformats.org/officeDocument/2006/relationships/slideLayout" Target="../slideLayouts/slideLayout95.xml"/><Relationship Id="rId23" Type="http://schemas.openxmlformats.org/officeDocument/2006/relationships/slideLayout" Target="../slideLayouts/slideLayout103.xml"/><Relationship Id="rId10" Type="http://schemas.openxmlformats.org/officeDocument/2006/relationships/slideLayout" Target="../slideLayouts/slideLayout90.xml"/><Relationship Id="rId19" Type="http://schemas.openxmlformats.org/officeDocument/2006/relationships/slideLayout" Target="../slideLayouts/slideLayout99.xml"/><Relationship Id="rId4" Type="http://schemas.openxmlformats.org/officeDocument/2006/relationships/slideLayout" Target="../slideLayouts/slideLayout84.xml"/><Relationship Id="rId9" Type="http://schemas.openxmlformats.org/officeDocument/2006/relationships/slideLayout" Target="../slideLayouts/slideLayout89.xml"/><Relationship Id="rId14" Type="http://schemas.openxmlformats.org/officeDocument/2006/relationships/slideLayout" Target="../slideLayouts/slideLayout94.xml"/><Relationship Id="rId22" Type="http://schemas.openxmlformats.org/officeDocument/2006/relationships/slideLayout" Target="../slideLayouts/slideLayout102.xml"/><Relationship Id="rId27" Type="http://schemas.openxmlformats.org/officeDocument/2006/relationships/image" Target="../media/image1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3.xml"/><Relationship Id="rId13" Type="http://schemas.openxmlformats.org/officeDocument/2006/relationships/slideLayout" Target="../slideLayouts/slideLayout118.xml"/><Relationship Id="rId18" Type="http://schemas.openxmlformats.org/officeDocument/2006/relationships/slideLayout" Target="../slideLayouts/slideLayout123.xml"/><Relationship Id="rId26" Type="http://schemas.openxmlformats.org/officeDocument/2006/relationships/slideLayout" Target="../slideLayouts/slideLayout131.xml"/><Relationship Id="rId3" Type="http://schemas.openxmlformats.org/officeDocument/2006/relationships/slideLayout" Target="../slideLayouts/slideLayout108.xml"/><Relationship Id="rId21" Type="http://schemas.openxmlformats.org/officeDocument/2006/relationships/slideLayout" Target="../slideLayouts/slideLayout126.xml"/><Relationship Id="rId7" Type="http://schemas.openxmlformats.org/officeDocument/2006/relationships/slideLayout" Target="../slideLayouts/slideLayout112.xml"/><Relationship Id="rId12" Type="http://schemas.openxmlformats.org/officeDocument/2006/relationships/slideLayout" Target="../slideLayouts/slideLayout117.xml"/><Relationship Id="rId17" Type="http://schemas.openxmlformats.org/officeDocument/2006/relationships/slideLayout" Target="../slideLayouts/slideLayout122.xml"/><Relationship Id="rId25" Type="http://schemas.openxmlformats.org/officeDocument/2006/relationships/slideLayout" Target="../slideLayouts/slideLayout130.xml"/><Relationship Id="rId2" Type="http://schemas.openxmlformats.org/officeDocument/2006/relationships/slideLayout" Target="../slideLayouts/slideLayout107.xml"/><Relationship Id="rId16" Type="http://schemas.openxmlformats.org/officeDocument/2006/relationships/slideLayout" Target="../slideLayouts/slideLayout121.xml"/><Relationship Id="rId20" Type="http://schemas.openxmlformats.org/officeDocument/2006/relationships/slideLayout" Target="../slideLayouts/slideLayout125.xml"/><Relationship Id="rId1" Type="http://schemas.openxmlformats.org/officeDocument/2006/relationships/slideLayout" Target="../slideLayouts/slideLayout106.xml"/><Relationship Id="rId6" Type="http://schemas.openxmlformats.org/officeDocument/2006/relationships/slideLayout" Target="../slideLayouts/slideLayout111.xml"/><Relationship Id="rId11" Type="http://schemas.openxmlformats.org/officeDocument/2006/relationships/slideLayout" Target="../slideLayouts/slideLayout116.xml"/><Relationship Id="rId24" Type="http://schemas.openxmlformats.org/officeDocument/2006/relationships/slideLayout" Target="../slideLayouts/slideLayout129.xml"/><Relationship Id="rId5" Type="http://schemas.openxmlformats.org/officeDocument/2006/relationships/slideLayout" Target="../slideLayouts/slideLayout110.xml"/><Relationship Id="rId15" Type="http://schemas.openxmlformats.org/officeDocument/2006/relationships/slideLayout" Target="../slideLayouts/slideLayout120.xml"/><Relationship Id="rId23" Type="http://schemas.openxmlformats.org/officeDocument/2006/relationships/slideLayout" Target="../slideLayouts/slideLayout128.xml"/><Relationship Id="rId28" Type="http://schemas.openxmlformats.org/officeDocument/2006/relationships/image" Target="../media/image15.emf"/><Relationship Id="rId10" Type="http://schemas.openxmlformats.org/officeDocument/2006/relationships/slideLayout" Target="../slideLayouts/slideLayout115.xml"/><Relationship Id="rId19" Type="http://schemas.openxmlformats.org/officeDocument/2006/relationships/slideLayout" Target="../slideLayouts/slideLayout124.xml"/><Relationship Id="rId4" Type="http://schemas.openxmlformats.org/officeDocument/2006/relationships/slideLayout" Target="../slideLayouts/slideLayout109.xml"/><Relationship Id="rId9" Type="http://schemas.openxmlformats.org/officeDocument/2006/relationships/slideLayout" Target="../slideLayouts/slideLayout114.xml"/><Relationship Id="rId14" Type="http://schemas.openxmlformats.org/officeDocument/2006/relationships/slideLayout" Target="../slideLayouts/slideLayout119.xml"/><Relationship Id="rId22" Type="http://schemas.openxmlformats.org/officeDocument/2006/relationships/slideLayout" Target="../slideLayouts/slideLayout127.xml"/><Relationship Id="rId27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9.xml"/><Relationship Id="rId13" Type="http://schemas.openxmlformats.org/officeDocument/2006/relationships/slideLayout" Target="../slideLayouts/slideLayout144.xml"/><Relationship Id="rId18" Type="http://schemas.openxmlformats.org/officeDocument/2006/relationships/slideLayout" Target="../slideLayouts/slideLayout149.xml"/><Relationship Id="rId26" Type="http://schemas.openxmlformats.org/officeDocument/2006/relationships/slideLayout" Target="../slideLayouts/slideLayout157.xml"/><Relationship Id="rId3" Type="http://schemas.openxmlformats.org/officeDocument/2006/relationships/slideLayout" Target="../slideLayouts/slideLayout134.xml"/><Relationship Id="rId21" Type="http://schemas.openxmlformats.org/officeDocument/2006/relationships/slideLayout" Target="../slideLayouts/slideLayout152.xml"/><Relationship Id="rId7" Type="http://schemas.openxmlformats.org/officeDocument/2006/relationships/slideLayout" Target="../slideLayouts/slideLayout138.xml"/><Relationship Id="rId12" Type="http://schemas.openxmlformats.org/officeDocument/2006/relationships/slideLayout" Target="../slideLayouts/slideLayout143.xml"/><Relationship Id="rId17" Type="http://schemas.openxmlformats.org/officeDocument/2006/relationships/slideLayout" Target="../slideLayouts/slideLayout148.xml"/><Relationship Id="rId25" Type="http://schemas.openxmlformats.org/officeDocument/2006/relationships/slideLayout" Target="../slideLayouts/slideLayout156.xml"/><Relationship Id="rId2" Type="http://schemas.openxmlformats.org/officeDocument/2006/relationships/slideLayout" Target="../slideLayouts/slideLayout133.xml"/><Relationship Id="rId16" Type="http://schemas.openxmlformats.org/officeDocument/2006/relationships/slideLayout" Target="../slideLayouts/slideLayout147.xml"/><Relationship Id="rId20" Type="http://schemas.openxmlformats.org/officeDocument/2006/relationships/slideLayout" Target="../slideLayouts/slideLayout151.xml"/><Relationship Id="rId1" Type="http://schemas.openxmlformats.org/officeDocument/2006/relationships/slideLayout" Target="../slideLayouts/slideLayout132.xml"/><Relationship Id="rId6" Type="http://schemas.openxmlformats.org/officeDocument/2006/relationships/slideLayout" Target="../slideLayouts/slideLayout137.xml"/><Relationship Id="rId11" Type="http://schemas.openxmlformats.org/officeDocument/2006/relationships/slideLayout" Target="../slideLayouts/slideLayout142.xml"/><Relationship Id="rId24" Type="http://schemas.openxmlformats.org/officeDocument/2006/relationships/slideLayout" Target="../slideLayouts/slideLayout155.xml"/><Relationship Id="rId5" Type="http://schemas.openxmlformats.org/officeDocument/2006/relationships/slideLayout" Target="../slideLayouts/slideLayout136.xml"/><Relationship Id="rId15" Type="http://schemas.openxmlformats.org/officeDocument/2006/relationships/slideLayout" Target="../slideLayouts/slideLayout146.xml"/><Relationship Id="rId23" Type="http://schemas.openxmlformats.org/officeDocument/2006/relationships/slideLayout" Target="../slideLayouts/slideLayout154.xml"/><Relationship Id="rId28" Type="http://schemas.openxmlformats.org/officeDocument/2006/relationships/image" Target="../media/image19.png"/><Relationship Id="rId10" Type="http://schemas.openxmlformats.org/officeDocument/2006/relationships/slideLayout" Target="../slideLayouts/slideLayout141.xml"/><Relationship Id="rId19" Type="http://schemas.openxmlformats.org/officeDocument/2006/relationships/slideLayout" Target="../slideLayouts/slideLayout150.xml"/><Relationship Id="rId4" Type="http://schemas.openxmlformats.org/officeDocument/2006/relationships/slideLayout" Target="../slideLayouts/slideLayout135.xml"/><Relationship Id="rId9" Type="http://schemas.openxmlformats.org/officeDocument/2006/relationships/slideLayout" Target="../slideLayouts/slideLayout140.xml"/><Relationship Id="rId14" Type="http://schemas.openxmlformats.org/officeDocument/2006/relationships/slideLayout" Target="../slideLayouts/slideLayout145.xml"/><Relationship Id="rId22" Type="http://schemas.openxmlformats.org/officeDocument/2006/relationships/slideLayout" Target="../slideLayouts/slideLayout153.xml"/><Relationship Id="rId27" Type="http://schemas.openxmlformats.org/officeDocument/2006/relationships/theme" Target="../theme/theme6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5.xml"/><Relationship Id="rId13" Type="http://schemas.openxmlformats.org/officeDocument/2006/relationships/slideLayout" Target="../slideLayouts/slideLayout170.xml"/><Relationship Id="rId3" Type="http://schemas.openxmlformats.org/officeDocument/2006/relationships/slideLayout" Target="../slideLayouts/slideLayout160.xml"/><Relationship Id="rId7" Type="http://schemas.openxmlformats.org/officeDocument/2006/relationships/slideLayout" Target="../slideLayouts/slideLayout164.xml"/><Relationship Id="rId12" Type="http://schemas.openxmlformats.org/officeDocument/2006/relationships/slideLayout" Target="../slideLayouts/slideLayout169.xml"/><Relationship Id="rId2" Type="http://schemas.openxmlformats.org/officeDocument/2006/relationships/slideLayout" Target="../slideLayouts/slideLayout159.xml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63.xml"/><Relationship Id="rId11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2.xml"/><Relationship Id="rId15" Type="http://schemas.openxmlformats.org/officeDocument/2006/relationships/theme" Target="../theme/theme7.xml"/><Relationship Id="rId10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1.xml"/><Relationship Id="rId9" Type="http://schemas.openxmlformats.org/officeDocument/2006/relationships/slideLayout" Target="../slideLayouts/slideLayout166.xml"/><Relationship Id="rId14" Type="http://schemas.openxmlformats.org/officeDocument/2006/relationships/slideLayout" Target="../slideLayouts/slideLayout17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 rot="5400000">
            <a:off x="9208748" y="2991033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8785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717" r:id="rId25"/>
    <p:sldLayoutId id="2147483718" r:id="rId26"/>
  </p:sldLayoutIdLst>
  <p:transition>
    <p:fade/>
  </p:transition>
  <p:hf sldNum="0" hdr="0" dt="0"/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 rot="5400000">
            <a:off x="9208748" y="2991033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78792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  <p:sldLayoutId id="2147483700" r:id="rId15"/>
    <p:sldLayoutId id="2147483701" r:id="rId16"/>
    <p:sldLayoutId id="2147483702" r:id="rId17"/>
    <p:sldLayoutId id="2147483703" r:id="rId18"/>
    <p:sldLayoutId id="2147483704" r:id="rId19"/>
    <p:sldLayoutId id="2147483705" r:id="rId20"/>
    <p:sldLayoutId id="2147483706" r:id="rId21"/>
    <p:sldLayoutId id="2147483848" r:id="rId22"/>
    <p:sldLayoutId id="2147483849" r:id="rId23"/>
  </p:sldLayoutIdLst>
  <p:transition>
    <p:fade/>
  </p:transition>
  <p:hf sldNum="0" hdr="0" dt="0"/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3"/>
          <a:stretch>
            <a:fillRect/>
          </a:stretch>
        </p:blipFill>
        <p:spPr>
          <a:xfrm rot="5400000">
            <a:off x="9208748" y="2991033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3227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  <p:sldLayoutId id="2147483732" r:id="rId12"/>
    <p:sldLayoutId id="2147483733" r:id="rId13"/>
    <p:sldLayoutId id="2147483734" r:id="rId14"/>
    <p:sldLayoutId id="2147483735" r:id="rId15"/>
    <p:sldLayoutId id="2147483736" r:id="rId16"/>
    <p:sldLayoutId id="2147483737" r:id="rId17"/>
    <p:sldLayoutId id="2147483738" r:id="rId18"/>
    <p:sldLayoutId id="2147483739" r:id="rId19"/>
    <p:sldLayoutId id="2147483740" r:id="rId20"/>
    <p:sldLayoutId id="2147483741" r:id="rId21"/>
    <p:sldLayoutId id="2147483743" r:id="rId22"/>
    <p:sldLayoutId id="2147483744" r:id="rId23"/>
    <p:sldLayoutId id="2147483746" r:id="rId24"/>
    <p:sldLayoutId id="2147483747" r:id="rId25"/>
    <p:sldLayoutId id="2147483748" r:id="rId26"/>
    <p:sldLayoutId id="2147483749" r:id="rId27"/>
    <p:sldLayoutId id="2147483750" r:id="rId28"/>
    <p:sldLayoutId id="2147483751" r:id="rId29"/>
    <p:sldLayoutId id="2147483846" r:id="rId30"/>
    <p:sldLayoutId id="2147483847" r:id="rId31"/>
  </p:sldLayoutIdLst>
  <p:transition>
    <p:fade/>
  </p:transition>
  <p:hf sldNum="0" hdr="0" dt="0"/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7"/>
          <a:stretch>
            <a:fillRect/>
          </a:stretch>
        </p:blipFill>
        <p:spPr>
          <a:xfrm rot="5400000">
            <a:off x="9208748" y="2991033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5630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3" r:id="rId1"/>
    <p:sldLayoutId id="2147483754" r:id="rId2"/>
    <p:sldLayoutId id="2147483755" r:id="rId3"/>
    <p:sldLayoutId id="2147483756" r:id="rId4"/>
    <p:sldLayoutId id="2147483757" r:id="rId5"/>
    <p:sldLayoutId id="2147483758" r:id="rId6"/>
    <p:sldLayoutId id="2147483759" r:id="rId7"/>
    <p:sldLayoutId id="2147483760" r:id="rId8"/>
    <p:sldLayoutId id="2147483761" r:id="rId9"/>
    <p:sldLayoutId id="2147483762" r:id="rId10"/>
    <p:sldLayoutId id="2147483763" r:id="rId11"/>
    <p:sldLayoutId id="2147483764" r:id="rId12"/>
    <p:sldLayoutId id="2147483765" r:id="rId13"/>
    <p:sldLayoutId id="2147483766" r:id="rId14"/>
    <p:sldLayoutId id="2147483767" r:id="rId15"/>
    <p:sldLayoutId id="2147483768" r:id="rId16"/>
    <p:sldLayoutId id="2147483769" r:id="rId17"/>
    <p:sldLayoutId id="2147483770" r:id="rId18"/>
    <p:sldLayoutId id="2147483771" r:id="rId19"/>
    <p:sldLayoutId id="2147483772" r:id="rId20"/>
    <p:sldLayoutId id="2147483773" r:id="rId21"/>
    <p:sldLayoutId id="2147483774" r:id="rId22"/>
    <p:sldLayoutId id="2147483775" r:id="rId23"/>
    <p:sldLayoutId id="2147483776" r:id="rId24"/>
    <p:sldLayoutId id="2147483851" r:id="rId25"/>
  </p:sldLayoutIdLst>
  <p:transition>
    <p:fade/>
  </p:transition>
  <p:hf sldNum="0" hdr="0" dt="0"/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2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184808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8"/>
          <a:stretch>
            <a:fillRect/>
          </a:stretch>
        </p:blipFill>
        <p:spPr>
          <a:xfrm rot="5400000">
            <a:off x="10751182" y="1670556"/>
            <a:ext cx="4527899" cy="1138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4955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9" r:id="rId1"/>
    <p:sldLayoutId id="2147483780" r:id="rId2"/>
    <p:sldLayoutId id="2147483781" r:id="rId3"/>
    <p:sldLayoutId id="2147483782" r:id="rId4"/>
    <p:sldLayoutId id="2147483783" r:id="rId5"/>
    <p:sldLayoutId id="2147483784" r:id="rId6"/>
    <p:sldLayoutId id="2147483785" r:id="rId7"/>
    <p:sldLayoutId id="2147483786" r:id="rId8"/>
    <p:sldLayoutId id="2147483787" r:id="rId9"/>
    <p:sldLayoutId id="2147483788" r:id="rId10"/>
    <p:sldLayoutId id="2147483789" r:id="rId11"/>
    <p:sldLayoutId id="2147483790" r:id="rId12"/>
    <p:sldLayoutId id="2147483791" r:id="rId13"/>
    <p:sldLayoutId id="2147483792" r:id="rId14"/>
    <p:sldLayoutId id="2147483793" r:id="rId15"/>
    <p:sldLayoutId id="2147483794" r:id="rId16"/>
    <p:sldLayoutId id="2147483795" r:id="rId17"/>
    <p:sldLayoutId id="2147483796" r:id="rId18"/>
    <p:sldLayoutId id="2147483797" r:id="rId19"/>
    <p:sldLayoutId id="2147483798" r:id="rId20"/>
    <p:sldLayoutId id="2147483799" r:id="rId21"/>
    <p:sldLayoutId id="2147483800" r:id="rId22"/>
    <p:sldLayoutId id="2147483802" r:id="rId23"/>
    <p:sldLayoutId id="2147483803" r:id="rId24"/>
    <p:sldLayoutId id="2147483804" r:id="rId25"/>
    <p:sldLayoutId id="2147483805" r:id="rId26"/>
  </p:sldLayoutIdLst>
  <p:transition advClick="0">
    <p:fade/>
  </p:transition>
  <p:hf sldNum="0" hdr="0" dt="0"/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5294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661">
          <p15:clr>
            <a:srgbClr val="5ACBF0"/>
          </p15:clr>
        </p15:guide>
        <p15:guide id="4" orient="horz" pos="4219">
          <p15:clr>
            <a:srgbClr val="5ACBF0"/>
          </p15:clr>
        </p15:guide>
        <p15:guide id="5" pos="749">
          <p15:clr>
            <a:srgbClr val="5ACBF0"/>
          </p15:clr>
        </p15:guide>
        <p15:guide id="6" pos="1325">
          <p15:clr>
            <a:srgbClr val="5ACBF0"/>
          </p15:clr>
        </p15:guide>
        <p15:guide id="7" pos="1901">
          <p15:clr>
            <a:srgbClr val="5ACBF0"/>
          </p15:clr>
        </p15:guide>
        <p15:guide id="8" pos="2477">
          <p15:clr>
            <a:srgbClr val="5ACBF0"/>
          </p15:clr>
        </p15:guide>
        <p15:guide id="9" pos="3053">
          <p15:clr>
            <a:srgbClr val="5ACBF0"/>
          </p15:clr>
        </p15:guide>
        <p15:guide id="10" pos="3629">
          <p15:clr>
            <a:srgbClr val="5ACBF0"/>
          </p15:clr>
        </p15:guide>
        <p15:guide id="11" pos="4205">
          <p15:clr>
            <a:srgbClr val="5ACBF0"/>
          </p15:clr>
        </p15:guide>
        <p15:guide id="12" pos="4781">
          <p15:clr>
            <a:srgbClr val="5ACBF0"/>
          </p15:clr>
        </p15:guide>
        <p15:guide id="13" pos="5357">
          <p15:clr>
            <a:srgbClr val="5ACBF0"/>
          </p15:clr>
        </p15:guide>
        <p15:guide id="14" pos="5933">
          <p15:clr>
            <a:srgbClr val="5ACBF0"/>
          </p15:clr>
        </p15:guide>
        <p15:guide id="15" pos="6509">
          <p15:clr>
            <a:srgbClr val="5ACBF0"/>
          </p15:clr>
        </p15:guide>
        <p15:guide id="16" pos="7085">
          <p15:clr>
            <a:srgbClr val="5ACBF0"/>
          </p15:clr>
        </p15:guide>
        <p15:guide id="17" orient="horz" pos="763">
          <p15:clr>
            <a:srgbClr val="5ACBF0"/>
          </p15:clr>
        </p15:guide>
        <p15:guide id="18" orient="horz" pos="1339">
          <p15:clr>
            <a:srgbClr val="5ACBF0"/>
          </p15:clr>
        </p15:guide>
        <p15:guide id="19" orient="horz" pos="1915">
          <p15:clr>
            <a:srgbClr val="5ACBF0"/>
          </p15:clr>
        </p15:guide>
        <p15:guide id="20" orient="horz" pos="2491">
          <p15:clr>
            <a:srgbClr val="5ACBF0"/>
          </p15:clr>
        </p15:guide>
        <p15:guide id="21" orient="horz" pos="3067">
          <p15:clr>
            <a:srgbClr val="5ACBF0"/>
          </p15:clr>
        </p15:guide>
        <p15:guide id="22" orient="horz" pos="3643">
          <p15:clr>
            <a:srgbClr val="5ACBF0"/>
          </p15:clr>
        </p15:guide>
        <p15:guide id="23" pos="288">
          <p15:clr>
            <a:srgbClr val="C35EA4"/>
          </p15:clr>
        </p15:guide>
        <p15:guide id="24" pos="7546">
          <p15:clr>
            <a:srgbClr val="C35EA4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078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39" y="1189177"/>
            <a:ext cx="11653523" cy="2051485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028" name="Picture 6"/>
          <p:cNvPicPr>
            <a:picLocks noChangeAspect="1"/>
          </p:cNvPicPr>
          <p:nvPr userDrawn="1"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9782" y="0"/>
            <a:ext cx="876193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804762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0" r:id="rId1"/>
    <p:sldLayoutId id="2147483821" r:id="rId2"/>
    <p:sldLayoutId id="2147483822" r:id="rId3"/>
    <p:sldLayoutId id="2147483823" r:id="rId4"/>
    <p:sldLayoutId id="2147483824" r:id="rId5"/>
    <p:sldLayoutId id="2147483825" r:id="rId6"/>
    <p:sldLayoutId id="2147483826" r:id="rId7"/>
    <p:sldLayoutId id="2147483827" r:id="rId8"/>
    <p:sldLayoutId id="2147483828" r:id="rId9"/>
    <p:sldLayoutId id="2147483829" r:id="rId10"/>
    <p:sldLayoutId id="2147483830" r:id="rId11"/>
    <p:sldLayoutId id="2147483831" r:id="rId12"/>
    <p:sldLayoutId id="2147483832" r:id="rId13"/>
    <p:sldLayoutId id="2147483833" r:id="rId14"/>
    <p:sldLayoutId id="2147483834" r:id="rId15"/>
    <p:sldLayoutId id="2147483835" r:id="rId16"/>
    <p:sldLayoutId id="2147483836" r:id="rId17"/>
    <p:sldLayoutId id="2147483837" r:id="rId18"/>
    <p:sldLayoutId id="2147483838" r:id="rId19"/>
    <p:sldLayoutId id="2147483839" r:id="rId20"/>
    <p:sldLayoutId id="2147483840" r:id="rId21"/>
    <p:sldLayoutId id="2147483841" r:id="rId22"/>
    <p:sldLayoutId id="2147483842" r:id="rId23"/>
    <p:sldLayoutId id="2147483843" r:id="rId24"/>
    <p:sldLayoutId id="2147483844" r:id="rId25"/>
    <p:sldLayoutId id="2147483845" r:id="rId26"/>
  </p:sldLayoutIdLst>
  <p:transition>
    <p:fade/>
  </p:transition>
  <p:hf sldNum="0" hdr="0" dt="0"/>
  <p:txStyles>
    <p:titleStyle>
      <a:lvl1pPr algn="l" defTabSz="913505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lang="en-US" sz="4705" kern="1200" spc="-100" dirty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MS PGothic" panose="020B0600070205080204" pitchFamily="34" charset="-128"/>
          <a:cs typeface="Segoe UI" pitchFamily="34" charset="0"/>
        </a:defRPr>
      </a:lvl1pPr>
      <a:lvl2pPr algn="l" defTabSz="913505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705">
          <a:solidFill>
            <a:schemeClr val="tx1"/>
          </a:solidFill>
          <a:latin typeface="Segoe UI Light" charset="0"/>
          <a:ea typeface="MS PGothic" panose="020B0600070205080204" pitchFamily="34" charset="-128"/>
          <a:cs typeface="Segoe UI" panose="020B0502040204020203" pitchFamily="34" charset="0"/>
        </a:defRPr>
      </a:lvl2pPr>
      <a:lvl3pPr algn="l" defTabSz="913505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705">
          <a:solidFill>
            <a:schemeClr val="tx1"/>
          </a:solidFill>
          <a:latin typeface="Segoe UI Light" charset="0"/>
          <a:ea typeface="MS PGothic" panose="020B0600070205080204" pitchFamily="34" charset="-128"/>
          <a:cs typeface="Segoe UI" panose="020B0502040204020203" pitchFamily="34" charset="0"/>
        </a:defRPr>
      </a:lvl3pPr>
      <a:lvl4pPr algn="l" defTabSz="913505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705">
          <a:solidFill>
            <a:schemeClr val="tx1"/>
          </a:solidFill>
          <a:latin typeface="Segoe UI Light" charset="0"/>
          <a:ea typeface="MS PGothic" panose="020B0600070205080204" pitchFamily="34" charset="-128"/>
          <a:cs typeface="Segoe UI" panose="020B0502040204020203" pitchFamily="34" charset="0"/>
        </a:defRPr>
      </a:lvl4pPr>
      <a:lvl5pPr algn="l" defTabSz="913505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705">
          <a:solidFill>
            <a:schemeClr val="tx1"/>
          </a:solidFill>
          <a:latin typeface="Segoe UI Light" charset="0"/>
          <a:ea typeface="MS PGothic" panose="020B0600070205080204" pitchFamily="34" charset="-128"/>
          <a:cs typeface="Segoe UI" panose="020B0502040204020203" pitchFamily="34" charset="0"/>
        </a:defRPr>
      </a:lvl5pPr>
      <a:lvl6pPr marL="448193" algn="l" defTabSz="913505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705">
          <a:solidFill>
            <a:schemeClr val="tx1"/>
          </a:solidFill>
          <a:latin typeface="Segoe UI Light" charset="0"/>
          <a:ea typeface="ＭＳ Ｐゴシック" charset="0"/>
        </a:defRPr>
      </a:lvl6pPr>
      <a:lvl7pPr marL="896386" algn="l" defTabSz="913505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705">
          <a:solidFill>
            <a:schemeClr val="tx1"/>
          </a:solidFill>
          <a:latin typeface="Segoe UI Light" charset="0"/>
          <a:ea typeface="ＭＳ Ｐゴシック" charset="0"/>
        </a:defRPr>
      </a:lvl7pPr>
      <a:lvl8pPr marL="1344579" algn="l" defTabSz="913505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705">
          <a:solidFill>
            <a:schemeClr val="tx1"/>
          </a:solidFill>
          <a:latin typeface="Segoe UI Light" charset="0"/>
          <a:ea typeface="ＭＳ Ｐゴシック" charset="0"/>
        </a:defRPr>
      </a:lvl8pPr>
      <a:lvl9pPr marL="1792773" algn="l" defTabSz="913505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705">
          <a:solidFill>
            <a:schemeClr val="tx1"/>
          </a:solidFill>
          <a:latin typeface="Segoe UI Light" charset="0"/>
          <a:ea typeface="ＭＳ Ｐゴシック" charset="0"/>
        </a:defRPr>
      </a:lvl9pPr>
    </p:titleStyle>
    <p:bodyStyle>
      <a:lvl1pPr marL="336145" indent="-336145" algn="l" defTabSz="913505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SzPct val="90000"/>
        <a:buFont typeface="Arial" panose="020B0604020202020204" pitchFamily="34" charset="0"/>
        <a:buChar char="•"/>
        <a:defRPr sz="3921" kern="120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MS PGothic" panose="020B0600070205080204" pitchFamily="34" charset="-128"/>
          <a:cs typeface="ＭＳ Ｐゴシック" charset="0"/>
        </a:defRPr>
      </a:lvl1pPr>
      <a:lvl2pPr marL="572691" indent="-236546" algn="l" defTabSz="913505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SzPct val="90000"/>
        <a:buFont typeface="Arial" panose="020B0604020202020204" pitchFamily="34" charset="0"/>
        <a:buChar char="•"/>
        <a:defRPr sz="2353" kern="120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MS PGothic" panose="020B0600070205080204" pitchFamily="34" charset="-128"/>
          <a:cs typeface="+mn-cs"/>
        </a:defRPr>
      </a:lvl2pPr>
      <a:lvl3pPr marL="784338" indent="-224097" algn="l" defTabSz="913505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SzPct val="90000"/>
        <a:buFont typeface="Arial" panose="020B0604020202020204" pitchFamily="34" charset="0"/>
        <a:buChar char="•"/>
        <a:defRPr sz="1961" kern="120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MS PGothic" panose="020B0600070205080204" pitchFamily="34" charset="-128"/>
          <a:cs typeface="+mn-cs"/>
        </a:defRPr>
      </a:lvl3pPr>
      <a:lvl4pPr marL="1008435" indent="-224097" algn="l" defTabSz="913505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SzPct val="90000"/>
        <a:buFont typeface="Arial" panose="020B0604020202020204" pitchFamily="34" charset="0"/>
        <a:buChar char="•"/>
        <a:defRPr kern="120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MS PGothic" panose="020B0600070205080204" pitchFamily="34" charset="-128"/>
          <a:cs typeface="+mn-cs"/>
        </a:defRPr>
      </a:lvl4pPr>
      <a:lvl5pPr marL="1232531" indent="-224097" algn="l" defTabSz="913505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SzPct val="90000"/>
        <a:buFont typeface="Arial" panose="020B0604020202020204" pitchFamily="34" charset="0"/>
        <a:buChar char="•"/>
        <a:defRPr kern="120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MS PGothic" panose="020B0600070205080204" pitchFamily="34" charset="-128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184808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325051" y="1906413"/>
            <a:ext cx="4214127" cy="401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816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  <p:sldLayoutId id="2147483864" r:id="rId12"/>
    <p:sldLayoutId id="2147483865" r:id="rId13"/>
    <p:sldLayoutId id="2147483866" r:id="rId14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661">
          <p15:clr>
            <a:srgbClr val="5ACBF0"/>
          </p15:clr>
        </p15:guide>
        <p15:guide id="4" orient="horz" pos="4219">
          <p15:clr>
            <a:srgbClr val="5ACBF0"/>
          </p15:clr>
        </p15:guide>
        <p15:guide id="5" pos="749">
          <p15:clr>
            <a:srgbClr val="5ACBF0"/>
          </p15:clr>
        </p15:guide>
        <p15:guide id="6" pos="1325">
          <p15:clr>
            <a:srgbClr val="5ACBF0"/>
          </p15:clr>
        </p15:guide>
        <p15:guide id="7" pos="1901">
          <p15:clr>
            <a:srgbClr val="5ACBF0"/>
          </p15:clr>
        </p15:guide>
        <p15:guide id="8" pos="2477">
          <p15:clr>
            <a:srgbClr val="5ACBF0"/>
          </p15:clr>
        </p15:guide>
        <p15:guide id="9" pos="3053">
          <p15:clr>
            <a:srgbClr val="5ACBF0"/>
          </p15:clr>
        </p15:guide>
        <p15:guide id="10" pos="3629">
          <p15:clr>
            <a:srgbClr val="5ACBF0"/>
          </p15:clr>
        </p15:guide>
        <p15:guide id="11" pos="4205">
          <p15:clr>
            <a:srgbClr val="5ACBF0"/>
          </p15:clr>
        </p15:guide>
        <p15:guide id="12" pos="4781">
          <p15:clr>
            <a:srgbClr val="5ACBF0"/>
          </p15:clr>
        </p15:guide>
        <p15:guide id="13" pos="5357">
          <p15:clr>
            <a:srgbClr val="5ACBF0"/>
          </p15:clr>
        </p15:guide>
        <p15:guide id="14" pos="5933">
          <p15:clr>
            <a:srgbClr val="5ACBF0"/>
          </p15:clr>
        </p15:guide>
        <p15:guide id="15" pos="6509">
          <p15:clr>
            <a:srgbClr val="5ACBF0"/>
          </p15:clr>
        </p15:guide>
        <p15:guide id="16" pos="7085">
          <p15:clr>
            <a:srgbClr val="5ACBF0"/>
          </p15:clr>
        </p15:guide>
        <p15:guide id="17" orient="horz" pos="763">
          <p15:clr>
            <a:srgbClr val="5ACBF0"/>
          </p15:clr>
        </p15:guide>
        <p15:guide id="18" orient="horz" pos="1339">
          <p15:clr>
            <a:srgbClr val="5ACBF0"/>
          </p15:clr>
        </p15:guide>
        <p15:guide id="19" orient="horz" pos="1915">
          <p15:clr>
            <a:srgbClr val="5ACBF0"/>
          </p15:clr>
        </p15:guide>
        <p15:guide id="20" orient="horz" pos="2491">
          <p15:clr>
            <a:srgbClr val="5ACBF0"/>
          </p15:clr>
        </p15:guide>
        <p15:guide id="21" orient="horz" pos="3067">
          <p15:clr>
            <a:srgbClr val="5ACBF0"/>
          </p15:clr>
        </p15:guide>
        <p15:guide id="22" orient="horz" pos="3643">
          <p15:clr>
            <a:srgbClr val="5ACBF0"/>
          </p15:clr>
        </p15:guide>
        <p15:guide id="23" pos="288">
          <p15:clr>
            <a:srgbClr val="C35EA4"/>
          </p15:clr>
        </p15:guide>
        <p15:guide id="24" pos="7546">
          <p15:clr>
            <a:srgbClr val="C35EA4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5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9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1" y="0"/>
            <a:ext cx="5165366" cy="6857027"/>
          </a:xfrm>
          <a:prstGeom prst="rect">
            <a:avLst/>
          </a:prstGeom>
          <a:solidFill>
            <a:srgbClr val="002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GB" sz="2000" b="1" dirty="0">
              <a:solidFill>
                <a:schemeClr val="bg1"/>
              </a:solidFill>
              <a:latin typeface="Segoe UI Ligh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hq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036" y="4032302"/>
            <a:ext cx="900000" cy="900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219270" y="4066803"/>
            <a:ext cx="38828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  <a:latin typeface="Segoe UI Light"/>
                <a:ea typeface="Calibri" panose="020F0502020204030204" pitchFamily="34" charset="0"/>
                <a:cs typeface="Times New Roman" panose="02020603050405020304" pitchFamily="18" charset="0"/>
              </a:rPr>
              <a:t>https://github.com/dxuk/</a:t>
            </a:r>
          </a:p>
          <a:p>
            <a:r>
              <a:rPr lang="en-GB" sz="2400" b="1" dirty="0" err="1">
                <a:solidFill>
                  <a:schemeClr val="bg1"/>
                </a:solidFill>
                <a:latin typeface="Segoe UI Light"/>
                <a:ea typeface="Calibri" panose="020F0502020204030204" pitchFamily="34" charset="0"/>
                <a:cs typeface="Times New Roman" panose="02020603050405020304" pitchFamily="18" charset="0"/>
              </a:rPr>
              <a:t>AzureWorkshops</a:t>
            </a:r>
            <a:r>
              <a:rPr lang="en-GB" sz="2400" b="1" dirty="0">
                <a:solidFill>
                  <a:schemeClr val="bg1"/>
                </a:solidFill>
                <a:latin typeface="Segoe UI Ligh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282518" y="2680432"/>
            <a:ext cx="350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altLang="en-US" sz="2400" b="1" dirty="0">
                <a:solidFill>
                  <a:schemeClr val="bg1"/>
                </a:solidFill>
                <a:latin typeface="Segoe UI Light"/>
                <a:ea typeface="Calibri" panose="020F0502020204030204" pitchFamily="34" charset="0"/>
                <a:cs typeface="Times New Roman" panose="02020603050405020304" pitchFamily="18" charset="0"/>
              </a:rPr>
              <a:t>vipazure@microsoft.com</a:t>
            </a:r>
            <a:endParaRPr lang="en-GB" sz="2400" b="1" dirty="0">
              <a:solidFill>
                <a:schemeClr val="bg1"/>
              </a:solidFill>
              <a:latin typeface="Segoe UI Ligh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681" y="2491935"/>
            <a:ext cx="838661" cy="83866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0736" y="1413643"/>
            <a:ext cx="714606" cy="66850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285504" y="1517061"/>
            <a:ext cx="350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altLang="en-US" sz="2400" b="1" dirty="0">
                <a:solidFill>
                  <a:schemeClr val="bg1"/>
                </a:solidFill>
                <a:latin typeface="Segoe UI Light"/>
                <a:ea typeface="Calibri" panose="020F0502020204030204" pitchFamily="34" charset="0"/>
                <a:cs typeface="Times New Roman" panose="02020603050405020304" pitchFamily="18" charset="0"/>
              </a:rPr>
              <a:t>#</a:t>
            </a:r>
            <a:r>
              <a:rPr lang="en-GB" altLang="en-US" sz="2400" b="1" dirty="0" err="1">
                <a:solidFill>
                  <a:schemeClr val="bg1"/>
                </a:solidFill>
                <a:latin typeface="Segoe UI Light"/>
                <a:ea typeface="Calibri" panose="020F0502020204030204" pitchFamily="34" charset="0"/>
                <a:cs typeface="Times New Roman" panose="02020603050405020304" pitchFamily="18" charset="0"/>
              </a:rPr>
              <a:t>msdevuk</a:t>
            </a:r>
            <a:r>
              <a:rPr lang="en-GB" altLang="en-US" sz="2400" b="1" dirty="0">
                <a:solidFill>
                  <a:schemeClr val="bg1"/>
                </a:solidFill>
                <a:latin typeface="Segoe UI Light"/>
                <a:ea typeface="Calibri" panose="020F0502020204030204" pitchFamily="34" charset="0"/>
                <a:cs typeface="Times New Roman" panose="02020603050405020304" pitchFamily="18" charset="0"/>
              </a:rPr>
              <a:t>  #azure</a:t>
            </a:r>
            <a:endParaRPr lang="en-GB" sz="2400" b="1" dirty="0">
              <a:solidFill>
                <a:schemeClr val="bg1"/>
              </a:solidFill>
              <a:latin typeface="Segoe UI Ligh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381403" y="296727"/>
            <a:ext cx="6578465" cy="2289858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GB" sz="4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Microsoft Azure &amp; Linux Workshop - Welcome</a:t>
            </a:r>
          </a:p>
        </p:txBody>
      </p:sp>
      <p:sp>
        <p:nvSpPr>
          <p:cNvPr id="5" name="Rectangle 4"/>
          <p:cNvSpPr/>
          <p:nvPr/>
        </p:nvSpPr>
        <p:spPr>
          <a:xfrm>
            <a:off x="5852578" y="5054445"/>
            <a:ext cx="5654352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3200" b="1" dirty="0">
                <a:solidFill>
                  <a:srgbClr val="0070C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David Gristwood</a:t>
            </a:r>
          </a:p>
          <a:p>
            <a:r>
              <a:rPr lang="en-GB" sz="2800" dirty="0">
                <a:solidFill>
                  <a:srgbClr val="0070C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David.Gristwood@microsoft.com</a:t>
            </a:r>
          </a:p>
          <a:p>
            <a:r>
              <a:rPr lang="en-GB" sz="2800" dirty="0">
                <a:solidFill>
                  <a:srgbClr val="0070C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@</a:t>
            </a:r>
            <a:r>
              <a:rPr lang="en-GB" sz="2800" dirty="0" err="1">
                <a:solidFill>
                  <a:srgbClr val="0070C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ScroffTheBad</a:t>
            </a:r>
            <a:endParaRPr lang="en-GB" sz="2800" dirty="0">
              <a:solidFill>
                <a:srgbClr val="0070C0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6" cstate="hq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7670" y="-13986"/>
            <a:ext cx="1354202" cy="1354202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4154771" y="3185878"/>
            <a:ext cx="9276614" cy="899055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 algn="ctr" defTabSz="896386">
              <a:lnSpc>
                <a:spcPct val="90000"/>
              </a:lnSpc>
              <a:spcAft>
                <a:spcPts val="588"/>
              </a:spcAft>
              <a:defRPr/>
            </a:pPr>
            <a:r>
              <a:rPr lang="en-US" sz="4400" kern="0" dirty="0">
                <a:solidFill>
                  <a:srgbClr val="0070C0"/>
                </a:solidFill>
                <a:latin typeface="Segoe UI Light"/>
              </a:rPr>
              <a:t>Microsoft   		Linux</a:t>
            </a:r>
          </a:p>
        </p:txBody>
      </p:sp>
      <p:sp>
        <p:nvSpPr>
          <p:cNvPr id="17" name="Heart 16"/>
          <p:cNvSpPr/>
          <p:nvPr/>
        </p:nvSpPr>
        <p:spPr bwMode="auto">
          <a:xfrm>
            <a:off x="8793078" y="3185878"/>
            <a:ext cx="996943" cy="974209"/>
          </a:xfrm>
          <a:prstGeom prst="heart">
            <a:avLst/>
          </a:prstGeom>
          <a:solidFill>
            <a:srgbClr val="E81123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03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961" kern="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01456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7011609"/>
              </p:ext>
            </p:extLst>
          </p:nvPr>
        </p:nvGraphicFramePr>
        <p:xfrm>
          <a:off x="1490226" y="844005"/>
          <a:ext cx="8840678" cy="498150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71192">
                  <a:extLst>
                    <a:ext uri="{9D8B030D-6E8A-4147-A177-3AD203B41FA5}">
                      <a16:colId xmlns:a16="http://schemas.microsoft.com/office/drawing/2014/main" val="3595644582"/>
                    </a:ext>
                  </a:extLst>
                </a:gridCol>
                <a:gridCol w="6159350">
                  <a:extLst>
                    <a:ext uri="{9D8B030D-6E8A-4147-A177-3AD203B41FA5}">
                      <a16:colId xmlns:a16="http://schemas.microsoft.com/office/drawing/2014/main" val="1327669617"/>
                    </a:ext>
                  </a:extLst>
                </a:gridCol>
                <a:gridCol w="1610136">
                  <a:extLst>
                    <a:ext uri="{9D8B030D-6E8A-4147-A177-3AD203B41FA5}">
                      <a16:colId xmlns:a16="http://schemas.microsoft.com/office/drawing/2014/main" val="550938158"/>
                    </a:ext>
                  </a:extLst>
                </a:gridCol>
              </a:tblGrid>
              <a:tr h="355822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 </a:t>
                      </a:r>
                      <a:endParaRPr lang="en-GB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27664" marR="27664" marT="27664" marB="27664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1600" dirty="0">
                          <a:effectLst/>
                        </a:rPr>
                        <a:t>Session Title</a:t>
                      </a:r>
                      <a:endParaRPr lang="en-GB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27664" marR="27664" marT="27664" marB="27664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Who</a:t>
                      </a:r>
                      <a:endParaRPr lang="en-GB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27664" marR="27664" marT="27664" marB="27664"/>
                </a:tc>
                <a:extLst>
                  <a:ext uri="{0D108BD9-81ED-4DB2-BD59-A6C34878D82A}">
                    <a16:rowId xmlns:a16="http://schemas.microsoft.com/office/drawing/2014/main" val="1758908248"/>
                  </a:ext>
                </a:extLst>
              </a:tr>
              <a:tr h="355822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10:00</a:t>
                      </a:r>
                      <a:endParaRPr lang="en-GB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27664" marR="27664" marT="27664" marB="27664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1600" dirty="0">
                          <a:effectLst/>
                        </a:rPr>
                        <a:t>Intro to Azure &amp; Linux on Azure</a:t>
                      </a:r>
                      <a:endParaRPr lang="en-GB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27664" marR="27664" marT="27664" marB="27664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David/Marcus</a:t>
                      </a:r>
                      <a:endParaRPr lang="en-GB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27664" marR="27664" marT="27664" marB="27664"/>
                </a:tc>
                <a:extLst>
                  <a:ext uri="{0D108BD9-81ED-4DB2-BD59-A6C34878D82A}">
                    <a16:rowId xmlns:a16="http://schemas.microsoft.com/office/drawing/2014/main" val="1642586361"/>
                  </a:ext>
                </a:extLst>
              </a:tr>
              <a:tr h="355822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 </a:t>
                      </a:r>
                      <a:endParaRPr lang="en-GB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27664" marR="27664" marT="27664" marB="27664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1600" dirty="0">
                          <a:effectLst/>
                        </a:rPr>
                        <a:t>Development Tools: Azure CLI, VS Code, Bash on Windows</a:t>
                      </a:r>
                      <a:endParaRPr lang="en-GB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27664" marR="27664" marT="27664" marB="27664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Joni/Marcus</a:t>
                      </a:r>
                      <a:endParaRPr lang="en-GB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27664" marR="27664" marT="27664" marB="27664"/>
                </a:tc>
                <a:extLst>
                  <a:ext uri="{0D108BD9-81ED-4DB2-BD59-A6C34878D82A}">
                    <a16:rowId xmlns:a16="http://schemas.microsoft.com/office/drawing/2014/main" val="3131816389"/>
                  </a:ext>
                </a:extLst>
              </a:tr>
              <a:tr h="355822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 </a:t>
                      </a:r>
                      <a:endParaRPr lang="en-GB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27664" marR="27664" marT="27664" marB="27664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1600" dirty="0">
                          <a:effectLst/>
                        </a:rPr>
                        <a:t>Intro to Azure IaaS</a:t>
                      </a:r>
                      <a:endParaRPr lang="en-GB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27664" marR="27664" marT="27664" marB="27664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Will</a:t>
                      </a:r>
                      <a:endParaRPr lang="en-GB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27664" marR="27664" marT="27664" marB="27664"/>
                </a:tc>
                <a:extLst>
                  <a:ext uri="{0D108BD9-81ED-4DB2-BD59-A6C34878D82A}">
                    <a16:rowId xmlns:a16="http://schemas.microsoft.com/office/drawing/2014/main" val="2716377835"/>
                  </a:ext>
                </a:extLst>
              </a:tr>
              <a:tr h="355822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11:30</a:t>
                      </a:r>
                      <a:endParaRPr lang="en-GB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27664" marR="27664" marT="27664" marB="27664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Break</a:t>
                      </a:r>
                      <a:endParaRPr lang="en-GB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27664" marR="27664" marT="27664" marB="27664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 </a:t>
                      </a:r>
                      <a:endParaRPr lang="en-GB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27664" marR="27664" marT="27664" marB="27664"/>
                </a:tc>
                <a:extLst>
                  <a:ext uri="{0D108BD9-81ED-4DB2-BD59-A6C34878D82A}">
                    <a16:rowId xmlns:a16="http://schemas.microsoft.com/office/drawing/2014/main" val="4038284882"/>
                  </a:ext>
                </a:extLst>
              </a:tr>
              <a:tr h="355822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 </a:t>
                      </a:r>
                      <a:endParaRPr lang="en-GB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27664" marR="27664" marT="27664" marB="27664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Ubuntu and Azure</a:t>
                      </a:r>
                      <a:endParaRPr lang="en-GB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27664" marR="27664" marT="27664" marB="27664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Canonical</a:t>
                      </a:r>
                      <a:endParaRPr lang="en-GB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27664" marR="27664" marT="27664" marB="27664"/>
                </a:tc>
                <a:extLst>
                  <a:ext uri="{0D108BD9-81ED-4DB2-BD59-A6C34878D82A}">
                    <a16:rowId xmlns:a16="http://schemas.microsoft.com/office/drawing/2014/main" val="55446789"/>
                  </a:ext>
                </a:extLst>
              </a:tr>
              <a:tr h="355822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 </a:t>
                      </a:r>
                      <a:endParaRPr lang="en-GB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27664" marR="27664" marT="27664" marB="27664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1600" dirty="0">
                          <a:effectLst/>
                        </a:rPr>
                        <a:t>Configuration Management, Security/Compliance</a:t>
                      </a:r>
                      <a:endParaRPr lang="en-GB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27664" marR="27664" marT="27664" marB="27664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Chef</a:t>
                      </a:r>
                      <a:endParaRPr lang="en-GB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27664" marR="27664" marT="27664" marB="27664"/>
                </a:tc>
                <a:extLst>
                  <a:ext uri="{0D108BD9-81ED-4DB2-BD59-A6C34878D82A}">
                    <a16:rowId xmlns:a16="http://schemas.microsoft.com/office/drawing/2014/main" val="4151131676"/>
                  </a:ext>
                </a:extLst>
              </a:tr>
              <a:tr h="355822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13:00 </a:t>
                      </a:r>
                      <a:endParaRPr lang="en-GB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27664" marR="27664" marT="27664" marB="27664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Lunch</a:t>
                      </a:r>
                      <a:endParaRPr lang="en-GB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27664" marR="27664" marT="27664" marB="27664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 </a:t>
                      </a:r>
                      <a:endParaRPr lang="en-GB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27664" marR="27664" marT="27664" marB="27664"/>
                </a:tc>
                <a:extLst>
                  <a:ext uri="{0D108BD9-81ED-4DB2-BD59-A6C34878D82A}">
                    <a16:rowId xmlns:a16="http://schemas.microsoft.com/office/drawing/2014/main" val="3147922566"/>
                  </a:ext>
                </a:extLst>
              </a:tr>
              <a:tr h="355822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13:45</a:t>
                      </a:r>
                      <a:endParaRPr lang="en-GB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27664" marR="27664" marT="27664" marB="27664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Microservices on Azure &amp; Service Fabric </a:t>
                      </a:r>
                      <a:endParaRPr lang="en-GB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27664" marR="27664" marT="27664" marB="27664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Joni</a:t>
                      </a:r>
                      <a:endParaRPr lang="en-GB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27664" marR="27664" marT="27664" marB="27664"/>
                </a:tc>
                <a:extLst>
                  <a:ext uri="{0D108BD9-81ED-4DB2-BD59-A6C34878D82A}">
                    <a16:rowId xmlns:a16="http://schemas.microsoft.com/office/drawing/2014/main" val="2559994137"/>
                  </a:ext>
                </a:extLst>
              </a:tr>
              <a:tr h="355822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 </a:t>
                      </a:r>
                      <a:endParaRPr lang="en-GB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27664" marR="27664" marT="27664" marB="27664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1600" dirty="0">
                          <a:effectLst/>
                        </a:rPr>
                        <a:t>Docker + Azure </a:t>
                      </a:r>
                      <a:r>
                        <a:rPr lang="en-GB" sz="1600">
                          <a:effectLst/>
                        </a:rPr>
                        <a:t>Container Service</a:t>
                      </a:r>
                      <a:endParaRPr lang="en-GB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27664" marR="27664" marT="27664" marB="27664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Marcus</a:t>
                      </a:r>
                      <a:endParaRPr lang="en-GB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27664" marR="27664" marT="27664" marB="27664"/>
                </a:tc>
                <a:extLst>
                  <a:ext uri="{0D108BD9-81ED-4DB2-BD59-A6C34878D82A}">
                    <a16:rowId xmlns:a16="http://schemas.microsoft.com/office/drawing/2014/main" val="3598762685"/>
                  </a:ext>
                </a:extLst>
              </a:tr>
              <a:tr h="355822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 </a:t>
                      </a:r>
                      <a:endParaRPr lang="en-GB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27664" marR="27664" marT="27664" marB="27664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Juju</a:t>
                      </a:r>
                      <a:endParaRPr lang="en-GB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27664" marR="27664" marT="27664" marB="27664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Canonical</a:t>
                      </a:r>
                      <a:endParaRPr lang="en-GB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27664" marR="27664" marT="27664" marB="27664"/>
                </a:tc>
                <a:extLst>
                  <a:ext uri="{0D108BD9-81ED-4DB2-BD59-A6C34878D82A}">
                    <a16:rowId xmlns:a16="http://schemas.microsoft.com/office/drawing/2014/main" val="3346112624"/>
                  </a:ext>
                </a:extLst>
              </a:tr>
              <a:tr h="355822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 </a:t>
                      </a:r>
                      <a:endParaRPr lang="en-GB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27664" marR="27664" marT="27664" marB="27664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Habitat</a:t>
                      </a:r>
                      <a:endParaRPr lang="en-GB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27664" marR="27664" marT="27664" marB="27664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Chef</a:t>
                      </a:r>
                      <a:endParaRPr lang="en-GB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27664" marR="27664" marT="27664" marB="27664"/>
                </a:tc>
                <a:extLst>
                  <a:ext uri="{0D108BD9-81ED-4DB2-BD59-A6C34878D82A}">
                    <a16:rowId xmlns:a16="http://schemas.microsoft.com/office/drawing/2014/main" val="1136483187"/>
                  </a:ext>
                </a:extLst>
              </a:tr>
              <a:tr h="355822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 </a:t>
                      </a:r>
                      <a:endParaRPr lang="en-GB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27664" marR="27664" marT="27664" marB="27664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App Service on Linux</a:t>
                      </a:r>
                      <a:endParaRPr lang="en-GB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27664" marR="27664" marT="27664" marB="27664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Marcus</a:t>
                      </a:r>
                      <a:endParaRPr lang="en-GB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27664" marR="27664" marT="27664" marB="27664"/>
                </a:tc>
                <a:extLst>
                  <a:ext uri="{0D108BD9-81ED-4DB2-BD59-A6C34878D82A}">
                    <a16:rowId xmlns:a16="http://schemas.microsoft.com/office/drawing/2014/main" val="1073182071"/>
                  </a:ext>
                </a:extLst>
              </a:tr>
              <a:tr h="355822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1600" dirty="0">
                          <a:effectLst/>
                        </a:rPr>
                        <a:t>16:00</a:t>
                      </a:r>
                      <a:endParaRPr lang="en-GB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27664" marR="27664" marT="27664" marB="27664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1600" dirty="0">
                          <a:effectLst/>
                        </a:rPr>
                        <a:t>Networking etc.</a:t>
                      </a:r>
                      <a:endParaRPr lang="en-GB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27664" marR="27664" marT="27664" marB="27664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1600" dirty="0">
                          <a:effectLst/>
                        </a:rPr>
                        <a:t> </a:t>
                      </a:r>
                      <a:endParaRPr lang="en-GB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27664" marR="27664" marT="27664" marB="27664"/>
                </a:tc>
                <a:extLst>
                  <a:ext uri="{0D108BD9-81ED-4DB2-BD59-A6C34878D82A}">
                    <a16:rowId xmlns:a16="http://schemas.microsoft.com/office/drawing/2014/main" val="22005883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256544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738" y="1944076"/>
            <a:ext cx="4189709" cy="267636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414246" y="2844662"/>
            <a:ext cx="548085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600" b="1" dirty="0"/>
              <a:t>https://pollev.com/ukdx</a:t>
            </a:r>
          </a:p>
        </p:txBody>
      </p:sp>
    </p:spTree>
    <p:extLst>
      <p:ext uri="{BB962C8B-B14F-4D97-AF65-F5344CB8AC3E}">
        <p14:creationId xmlns:p14="http://schemas.microsoft.com/office/powerpoint/2010/main" val="2905057029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>
                <a:solidFill>
                  <a:srgbClr val="0070C0"/>
                </a:solidFill>
              </a:rPr>
              <a:t>Azure Regions</a:t>
            </a:r>
          </a:p>
        </p:txBody>
      </p:sp>
      <p:sp>
        <p:nvSpPr>
          <p:cNvPr id="3" name="Rectangle 2"/>
          <p:cNvSpPr/>
          <p:nvPr/>
        </p:nvSpPr>
        <p:spPr>
          <a:xfrm>
            <a:off x="2312126" y="6429112"/>
            <a:ext cx="94869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i="1" dirty="0"/>
              <a:t>Azure is generally available in 30 regions around the world, and has announced plans for 8 additional regions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0" y="1189176"/>
            <a:ext cx="12192000" cy="464804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280935" y="5882767"/>
            <a:ext cx="39122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00B0F0"/>
                </a:solidFill>
              </a:rPr>
              <a:t>https://azure.microsoft.com/regions/</a:t>
            </a:r>
          </a:p>
        </p:txBody>
      </p:sp>
    </p:spTree>
    <p:extLst>
      <p:ext uri="{BB962C8B-B14F-4D97-AF65-F5344CB8AC3E}">
        <p14:creationId xmlns:p14="http://schemas.microsoft.com/office/powerpoint/2010/main" val="1436708303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6385"/>
            <a:ext cx="12192000" cy="6805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713613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025" y="550399"/>
            <a:ext cx="11449419" cy="508133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024598" y="6073093"/>
            <a:ext cx="864542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/>
              <a:t>https://www.microsoft.com/en-gb/cloud-platform/global-datacenters</a:t>
            </a:r>
          </a:p>
        </p:txBody>
      </p:sp>
    </p:spTree>
    <p:extLst>
      <p:ext uri="{BB962C8B-B14F-4D97-AF65-F5344CB8AC3E}">
        <p14:creationId xmlns:p14="http://schemas.microsoft.com/office/powerpoint/2010/main" val="3542569801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733" y="294759"/>
            <a:ext cx="11580646" cy="4568097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225838" y="5664805"/>
            <a:ext cx="575843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>
                <a:solidFill>
                  <a:srgbClr val="0070C0"/>
                </a:solidFill>
              </a:rPr>
              <a:t>news.microsoft.com/</a:t>
            </a:r>
            <a:r>
              <a:rPr lang="en-GB" sz="2800" dirty="0" err="1">
                <a:solidFill>
                  <a:srgbClr val="0070C0"/>
                </a:solidFill>
              </a:rPr>
              <a:t>cloudforgood</a:t>
            </a:r>
            <a:endParaRPr lang="en-GB" sz="28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0837485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1557" y="1360264"/>
            <a:ext cx="11653523" cy="4656018"/>
          </a:xfrm>
        </p:spPr>
        <p:txBody>
          <a:bodyPr/>
          <a:lstStyle/>
          <a:p>
            <a:r>
              <a:rPr lang="en-GB" dirty="0"/>
              <a:t>More strongly themed Azure workshops</a:t>
            </a:r>
          </a:p>
          <a:p>
            <a:pPr lvl="1"/>
            <a:r>
              <a:rPr lang="en-GB" dirty="0"/>
              <a:t>Data on Azure – 15</a:t>
            </a:r>
            <a:r>
              <a:rPr lang="en-GB" baseline="30000" dirty="0"/>
              <a:t>th</a:t>
            </a:r>
            <a:r>
              <a:rPr lang="en-GB" dirty="0"/>
              <a:t> Feb</a:t>
            </a:r>
          </a:p>
          <a:p>
            <a:pPr lvl="1"/>
            <a:r>
              <a:rPr lang="en-GB" dirty="0"/>
              <a:t>The Intelligent Cloud featuring Bots masterclass – 14</a:t>
            </a:r>
            <a:r>
              <a:rPr lang="en-GB" baseline="30000" dirty="0"/>
              <a:t>th</a:t>
            </a:r>
            <a:r>
              <a:rPr lang="en-GB" dirty="0"/>
              <a:t> March</a:t>
            </a:r>
          </a:p>
          <a:p>
            <a:r>
              <a:rPr lang="en-GB" dirty="0"/>
              <a:t>Azure “best practices” workshops</a:t>
            </a:r>
          </a:p>
          <a:p>
            <a:pPr lvl="1"/>
            <a:r>
              <a:rPr lang="en-GB" dirty="0"/>
              <a:t>Implementing Security and Identity in the Cloud – Feb 23</a:t>
            </a:r>
            <a:r>
              <a:rPr lang="en-GB" baseline="30000" dirty="0"/>
              <a:t>rd</a:t>
            </a:r>
            <a:r>
              <a:rPr lang="en-GB" dirty="0"/>
              <a:t> </a:t>
            </a:r>
          </a:p>
          <a:p>
            <a:pPr lvl="1"/>
            <a:r>
              <a:rPr lang="en-GB" dirty="0"/>
              <a:t>Designing Highly Scalable and Available Cloud Solutions - March 23</a:t>
            </a:r>
            <a:r>
              <a:rPr lang="en-GB" baseline="30000" dirty="0"/>
              <a:t>rd</a:t>
            </a:r>
            <a:r>
              <a:rPr lang="en-GB" dirty="0"/>
              <a:t> </a:t>
            </a:r>
          </a:p>
          <a:p>
            <a:r>
              <a:rPr lang="en-GB" dirty="0"/>
              <a:t>Webinar series </a:t>
            </a:r>
          </a:p>
          <a:p>
            <a:pPr lvl="1"/>
            <a:r>
              <a:rPr lang="en-GB" dirty="0"/>
              <a:t>Getting Started on Azure - Feb 7</a:t>
            </a:r>
            <a:r>
              <a:rPr lang="en-GB" baseline="30000" dirty="0"/>
              <a:t>th</a:t>
            </a:r>
            <a:r>
              <a:rPr lang="en-GB" dirty="0"/>
              <a:t>, March 7</a:t>
            </a:r>
            <a:r>
              <a:rPr lang="en-GB" baseline="30000" dirty="0"/>
              <a:t>th</a:t>
            </a:r>
            <a:r>
              <a:rPr lang="en-GB" dirty="0"/>
              <a:t> </a:t>
            </a:r>
          </a:p>
          <a:p>
            <a:pPr lvl="1"/>
            <a:r>
              <a:rPr lang="en-GB" dirty="0"/>
              <a:t>Machine Learning - Feb 21st </a:t>
            </a:r>
          </a:p>
          <a:p>
            <a:pPr lvl="1"/>
            <a:r>
              <a:rPr lang="en-GB" dirty="0"/>
              <a:t>Azure Functions &amp; Serverless Computing - March 16</a:t>
            </a:r>
            <a:r>
              <a:rPr lang="en-GB" baseline="30000" dirty="0"/>
              <a:t>th</a:t>
            </a:r>
            <a:r>
              <a:rPr lang="en-GB" dirty="0"/>
              <a:t>  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00B0F0"/>
                </a:solidFill>
              </a:rPr>
              <a:t>What’s next….</a:t>
            </a:r>
          </a:p>
        </p:txBody>
      </p:sp>
      <p:sp>
        <p:nvSpPr>
          <p:cNvPr id="7" name="Rectangle 6"/>
          <p:cNvSpPr/>
          <p:nvPr/>
        </p:nvSpPr>
        <p:spPr>
          <a:xfrm>
            <a:off x="3685690" y="6187370"/>
            <a:ext cx="482061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altLang="en-US" sz="2800" b="1" dirty="0">
                <a:solidFill>
                  <a:srgbClr val="00B0F0"/>
                </a:solidFill>
                <a:latin typeface="Segoe UI Light"/>
                <a:ea typeface="Calibri" panose="020F0502020204030204" pitchFamily="34" charset="0"/>
                <a:cs typeface="Times New Roman" panose="02020603050405020304" pitchFamily="18" charset="0"/>
              </a:rPr>
              <a:t>email vipazure@microsoft.com</a:t>
            </a:r>
            <a:endParaRPr lang="en-GB" sz="2800" b="1" dirty="0">
              <a:solidFill>
                <a:srgbClr val="00B0F0"/>
              </a:solidFill>
              <a:latin typeface="Segoe UI Ligh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6042196"/>
      </p:ext>
    </p:extLst>
  </p:cSld>
  <p:clrMapOvr>
    <a:masterClrMapping/>
  </p:clrMapOvr>
  <p:transition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T_TILE" val="YES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T_TILE" val="YES"/>
</p:tagLst>
</file>

<file path=ppt/theme/theme1.xml><?xml version="1.0" encoding="utf-8"?>
<a:theme xmlns:a="http://schemas.openxmlformats.org/drawingml/2006/main" name="MS Blue">
  <a:themeElements>
    <a:clrScheme name="MSVID White Brand template_10-14">
      <a:dk1>
        <a:srgbClr val="505050"/>
      </a:dk1>
      <a:lt1>
        <a:srgbClr val="FFFFFF"/>
      </a:lt1>
      <a:dk2>
        <a:srgbClr val="0078D7"/>
      </a:dk2>
      <a:lt2>
        <a:srgbClr val="00BCF2"/>
      </a:lt2>
      <a:accent1>
        <a:srgbClr val="0078D7"/>
      </a:accent1>
      <a:accent2>
        <a:srgbClr val="B4009E"/>
      </a:accent2>
      <a:accent3>
        <a:srgbClr val="107C10"/>
      </a:accent3>
      <a:accent4>
        <a:srgbClr val="5C2D91"/>
      </a:accent4>
      <a:accent5>
        <a:srgbClr val="008272"/>
      </a:accent5>
      <a:accent6>
        <a:srgbClr val="D83B01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S Blue" id="{1872E138-3B58-49A7-9293-24EA7469C80D}" vid="{9C04831D-F667-45D7-AE7D-5A4E3E62A4BB}"/>
    </a:ext>
  </a:extLst>
</a:theme>
</file>

<file path=ppt/theme/theme2.xml><?xml version="1.0" encoding="utf-8"?>
<a:theme xmlns:a="http://schemas.openxmlformats.org/drawingml/2006/main" name="COLOR TEMPLATE">
  <a:themeElements>
    <a:clrScheme name="MSVID Blue Brand template_10-14">
      <a:dk1>
        <a:srgbClr val="505050"/>
      </a:dk1>
      <a:lt1>
        <a:srgbClr val="FFFFFF"/>
      </a:lt1>
      <a:dk2>
        <a:srgbClr val="0078D7"/>
      </a:dk2>
      <a:lt2>
        <a:srgbClr val="CDF4FF"/>
      </a:lt2>
      <a:accent1>
        <a:srgbClr val="002050"/>
      </a:accent1>
      <a:accent2>
        <a:srgbClr val="B4009E"/>
      </a:accent2>
      <a:accent3>
        <a:srgbClr val="107C10"/>
      </a:accent3>
      <a:accent4>
        <a:srgbClr val="5C2D91"/>
      </a:accent4>
      <a:accent5>
        <a:srgbClr val="004B50"/>
      </a:accent5>
      <a:accent6>
        <a:srgbClr val="D83B01"/>
      </a:accent6>
      <a:hlink>
        <a:srgbClr val="CDF4FF"/>
      </a:hlink>
      <a:folHlink>
        <a:srgbClr val="CDF4FF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rand_template_16-9_Business_BLUE_2.potx" id="{50925BB5-04CA-4699-B9ED-78C1A99A0155}" vid="{2D324964-60DA-4793-BD05-B898C867023B}"/>
    </a:ext>
  </a:extLst>
</a:theme>
</file>

<file path=ppt/theme/theme3.xml><?xml version="1.0" encoding="utf-8"?>
<a:theme xmlns:a="http://schemas.openxmlformats.org/drawingml/2006/main" name="1_COLOR TEMPLATE">
  <a:themeElements>
    <a:clrScheme name="Custom 11">
      <a:dk1>
        <a:srgbClr val="505050"/>
      </a:dk1>
      <a:lt1>
        <a:srgbClr val="FFFFFF"/>
      </a:lt1>
      <a:dk2>
        <a:srgbClr val="002050"/>
      </a:dk2>
      <a:lt2>
        <a:srgbClr val="CDF4FF"/>
      </a:lt2>
      <a:accent1>
        <a:srgbClr val="0078D7"/>
      </a:accent1>
      <a:accent2>
        <a:srgbClr val="D83B01"/>
      </a:accent2>
      <a:accent3>
        <a:srgbClr val="107C10"/>
      </a:accent3>
      <a:accent4>
        <a:srgbClr val="B4009E"/>
      </a:accent4>
      <a:accent5>
        <a:srgbClr val="5C2D91"/>
      </a:accent5>
      <a:accent6>
        <a:srgbClr val="008272"/>
      </a:accent6>
      <a:hlink>
        <a:srgbClr val="CDF4FF"/>
      </a:hlink>
      <a:folHlink>
        <a:srgbClr val="CDF4FF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oduct_Brand_template_16-9_Business_DARK_BLUE_1.potx" id="{0F2C6A5A-CB9F-44E8-92D9-A9A1E28D15E7}" vid="{2D6B5C47-15D3-4853-A69E-31534ABCEC61}"/>
    </a:ext>
  </a:extLst>
</a:theme>
</file>

<file path=ppt/theme/theme4.xml><?xml version="1.0" encoding="utf-8"?>
<a:theme xmlns:a="http://schemas.openxmlformats.org/drawingml/2006/main" name="WHITE TEMPLATE">
  <a:themeElements>
    <a:clrScheme name="Custom 10">
      <a:dk1>
        <a:srgbClr val="505050"/>
      </a:dk1>
      <a:lt1>
        <a:srgbClr val="FFFFFF"/>
      </a:lt1>
      <a:dk2>
        <a:srgbClr val="002050"/>
      </a:dk2>
      <a:lt2>
        <a:srgbClr val="9BD2FF"/>
      </a:lt2>
      <a:accent1>
        <a:srgbClr val="002050"/>
      </a:accent1>
      <a:accent2>
        <a:srgbClr val="0078D7"/>
      </a:accent2>
      <a:accent3>
        <a:srgbClr val="D83B01"/>
      </a:accent3>
      <a:accent4>
        <a:srgbClr val="107C10"/>
      </a:accent4>
      <a:accent5>
        <a:srgbClr val="B4009E"/>
      </a:accent5>
      <a:accent6>
        <a:srgbClr val="5C2D91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oduct_Brand_template_16-9_Business_DARK_BLUE_1.potx" id="{0F2C6A5A-CB9F-44E8-92D9-A9A1E28D15E7}" vid="{A4D9B076-5107-4411-861E-DAA166B5186B}"/>
    </a:ext>
  </a:extLst>
</a:theme>
</file>

<file path=ppt/theme/theme5.xml><?xml version="1.0" encoding="utf-8"?>
<a:theme xmlns:a="http://schemas.openxmlformats.org/drawingml/2006/main" name="MGXFY15 GS Template - white layout">
  <a:themeElements>
    <a:clrScheme name="Custom 7">
      <a:dk1>
        <a:srgbClr val="505050"/>
      </a:dk1>
      <a:lt1>
        <a:srgbClr val="FFFFFF"/>
      </a:lt1>
      <a:dk2>
        <a:srgbClr val="002050"/>
      </a:dk2>
      <a:lt2>
        <a:srgbClr val="D2D2D2"/>
      </a:lt2>
      <a:accent1>
        <a:srgbClr val="0072C6"/>
      </a:accent1>
      <a:accent2>
        <a:srgbClr val="4668C5"/>
      </a:accent2>
      <a:accent3>
        <a:srgbClr val="00188F"/>
      </a:accent3>
      <a:accent4>
        <a:srgbClr val="008272"/>
      </a:accent4>
      <a:accent5>
        <a:srgbClr val="68217A"/>
      </a:accent5>
      <a:accent6>
        <a:srgbClr val="007233"/>
      </a:accent6>
      <a:hlink>
        <a:srgbClr val="008272"/>
      </a:hlink>
      <a:folHlink>
        <a:srgbClr val="008272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3" id="{8DFC0E8C-F612-43D4-B8FC-667019544AE0}" vid="{994DF28D-DE75-4646-8A9A-D8C01370DE62}"/>
    </a:ext>
  </a:extLst>
</a:theme>
</file>

<file path=ppt/theme/theme6.xml><?xml version="1.0" encoding="utf-8"?>
<a:theme xmlns:a="http://schemas.openxmlformats.org/drawingml/2006/main" name="1_WHITE TEMPLATE">
  <a:themeElements>
    <a:clrScheme name="Custom 8">
      <a:dk1>
        <a:srgbClr val="505050"/>
      </a:dk1>
      <a:lt1>
        <a:srgbClr val="FFFFFF"/>
      </a:lt1>
      <a:dk2>
        <a:srgbClr val="002050"/>
      </a:dk2>
      <a:lt2>
        <a:srgbClr val="00BCF2"/>
      </a:lt2>
      <a:accent1>
        <a:srgbClr val="002050"/>
      </a:accent1>
      <a:accent2>
        <a:srgbClr val="B4009E"/>
      </a:accent2>
      <a:accent3>
        <a:srgbClr val="0078D7"/>
      </a:accent3>
      <a:accent4>
        <a:srgbClr val="5C2D91"/>
      </a:accent4>
      <a:accent5>
        <a:srgbClr val="107C10"/>
      </a:accent5>
      <a:accent6>
        <a:srgbClr val="D83B01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SFT_AzureCon_PPT_Template.potx" id="{A2A21D7F-7FB9-4CF2-9613-5A0DACF7E1FE}" vid="{E2601300-591E-4976-B26E-CAB6F363B430}"/>
    </a:ext>
  </a:extLst>
</a:theme>
</file>

<file path=ppt/theme/theme7.xml><?xml version="1.0" encoding="utf-8"?>
<a:theme xmlns:a="http://schemas.openxmlformats.org/drawingml/2006/main" name="5_5-30536_Build_2014_Breakout_Template_White_16x9">
  <a:themeElements>
    <a:clrScheme name="Build 2014">
      <a:dk1>
        <a:srgbClr val="404040"/>
      </a:dk1>
      <a:lt1>
        <a:srgbClr val="FFFFFF"/>
      </a:lt1>
      <a:dk2>
        <a:srgbClr val="00188F"/>
      </a:dk2>
      <a:lt2>
        <a:srgbClr val="FFFFFF"/>
      </a:lt2>
      <a:accent1>
        <a:srgbClr val="00188F"/>
      </a:accent1>
      <a:accent2>
        <a:srgbClr val="00BCF2"/>
      </a:accent2>
      <a:accent3>
        <a:srgbClr val="9B4F96"/>
      </a:accent3>
      <a:accent4>
        <a:srgbClr val="7FBA00"/>
      </a:accent4>
      <a:accent5>
        <a:srgbClr val="FF8C00"/>
      </a:accent5>
      <a:accent6>
        <a:srgbClr val="00D8CC"/>
      </a:accent6>
      <a:hlink>
        <a:srgbClr val="00BCF2"/>
      </a:hlink>
      <a:folHlink>
        <a:srgbClr val="00BCF2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uild_2014_Breakout_Template.potx" id="{B37E921C-63B9-47C9-8C54-57F58FBC5594}" vid="{0B593599-7972-4BF7-8FE2-023BF283B573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ustom 8">
    <a:dk1>
      <a:srgbClr val="505050"/>
    </a:dk1>
    <a:lt1>
      <a:srgbClr val="FFFFFF"/>
    </a:lt1>
    <a:dk2>
      <a:srgbClr val="002050"/>
    </a:dk2>
    <a:lt2>
      <a:srgbClr val="00BCF2"/>
    </a:lt2>
    <a:accent1>
      <a:srgbClr val="002050"/>
    </a:accent1>
    <a:accent2>
      <a:srgbClr val="B4009E"/>
    </a:accent2>
    <a:accent3>
      <a:srgbClr val="0078D7"/>
    </a:accent3>
    <a:accent4>
      <a:srgbClr val="5C2D91"/>
    </a:accent4>
    <a:accent5>
      <a:srgbClr val="107C10"/>
    </a:accent5>
    <a:accent6>
      <a:srgbClr val="D83B01"/>
    </a:accent6>
    <a:hlink>
      <a:srgbClr val="0078D7"/>
    </a:hlink>
    <a:folHlink>
      <a:srgbClr val="0078D7"/>
    </a:folHlink>
  </a:clrScheme>
</a:themeOverride>
</file>

<file path=ppt/theme/themeOverride10.xml><?xml version="1.0" encoding="utf-8"?>
<a:themeOverride xmlns:a="http://schemas.openxmlformats.org/drawingml/2006/main">
  <a:clrScheme name="Custom 8">
    <a:dk1>
      <a:srgbClr val="505050"/>
    </a:dk1>
    <a:lt1>
      <a:srgbClr val="FFFFFF"/>
    </a:lt1>
    <a:dk2>
      <a:srgbClr val="002050"/>
    </a:dk2>
    <a:lt2>
      <a:srgbClr val="00BCF2"/>
    </a:lt2>
    <a:accent1>
      <a:srgbClr val="002050"/>
    </a:accent1>
    <a:accent2>
      <a:srgbClr val="B4009E"/>
    </a:accent2>
    <a:accent3>
      <a:srgbClr val="0078D7"/>
    </a:accent3>
    <a:accent4>
      <a:srgbClr val="5C2D91"/>
    </a:accent4>
    <a:accent5>
      <a:srgbClr val="107C10"/>
    </a:accent5>
    <a:accent6>
      <a:srgbClr val="D83B01"/>
    </a:accent6>
    <a:hlink>
      <a:srgbClr val="0078D7"/>
    </a:hlink>
    <a:folHlink>
      <a:srgbClr val="0078D7"/>
    </a:folHlink>
  </a:clrScheme>
</a:themeOverride>
</file>

<file path=ppt/theme/themeOverride2.xml><?xml version="1.0" encoding="utf-8"?>
<a:themeOverride xmlns:a="http://schemas.openxmlformats.org/drawingml/2006/main">
  <a:clrScheme name="Custom 8">
    <a:dk1>
      <a:srgbClr val="505050"/>
    </a:dk1>
    <a:lt1>
      <a:srgbClr val="FFFFFF"/>
    </a:lt1>
    <a:dk2>
      <a:srgbClr val="002050"/>
    </a:dk2>
    <a:lt2>
      <a:srgbClr val="00BCF2"/>
    </a:lt2>
    <a:accent1>
      <a:srgbClr val="002050"/>
    </a:accent1>
    <a:accent2>
      <a:srgbClr val="B4009E"/>
    </a:accent2>
    <a:accent3>
      <a:srgbClr val="0078D7"/>
    </a:accent3>
    <a:accent4>
      <a:srgbClr val="5C2D91"/>
    </a:accent4>
    <a:accent5>
      <a:srgbClr val="107C10"/>
    </a:accent5>
    <a:accent6>
      <a:srgbClr val="D83B01"/>
    </a:accent6>
    <a:hlink>
      <a:srgbClr val="0078D7"/>
    </a:hlink>
    <a:folHlink>
      <a:srgbClr val="0078D7"/>
    </a:folHlink>
  </a:clrScheme>
</a:themeOverride>
</file>

<file path=ppt/theme/themeOverride3.xml><?xml version="1.0" encoding="utf-8"?>
<a:themeOverride xmlns:a="http://schemas.openxmlformats.org/drawingml/2006/main">
  <a:clrScheme name="Custom 8">
    <a:dk1>
      <a:srgbClr val="505050"/>
    </a:dk1>
    <a:lt1>
      <a:srgbClr val="FFFFFF"/>
    </a:lt1>
    <a:dk2>
      <a:srgbClr val="002050"/>
    </a:dk2>
    <a:lt2>
      <a:srgbClr val="00BCF2"/>
    </a:lt2>
    <a:accent1>
      <a:srgbClr val="002050"/>
    </a:accent1>
    <a:accent2>
      <a:srgbClr val="B4009E"/>
    </a:accent2>
    <a:accent3>
      <a:srgbClr val="0078D7"/>
    </a:accent3>
    <a:accent4>
      <a:srgbClr val="5C2D91"/>
    </a:accent4>
    <a:accent5>
      <a:srgbClr val="107C10"/>
    </a:accent5>
    <a:accent6>
      <a:srgbClr val="D83B01"/>
    </a:accent6>
    <a:hlink>
      <a:srgbClr val="0078D7"/>
    </a:hlink>
    <a:folHlink>
      <a:srgbClr val="0078D7"/>
    </a:folHlink>
  </a:clrScheme>
</a:themeOverride>
</file>

<file path=ppt/theme/themeOverride4.xml><?xml version="1.0" encoding="utf-8"?>
<a:themeOverride xmlns:a="http://schemas.openxmlformats.org/drawingml/2006/main">
  <a:clrScheme name="Custom 8">
    <a:dk1>
      <a:srgbClr val="505050"/>
    </a:dk1>
    <a:lt1>
      <a:srgbClr val="FFFFFF"/>
    </a:lt1>
    <a:dk2>
      <a:srgbClr val="002050"/>
    </a:dk2>
    <a:lt2>
      <a:srgbClr val="00BCF2"/>
    </a:lt2>
    <a:accent1>
      <a:srgbClr val="002050"/>
    </a:accent1>
    <a:accent2>
      <a:srgbClr val="B4009E"/>
    </a:accent2>
    <a:accent3>
      <a:srgbClr val="0078D7"/>
    </a:accent3>
    <a:accent4>
      <a:srgbClr val="5C2D91"/>
    </a:accent4>
    <a:accent5>
      <a:srgbClr val="107C10"/>
    </a:accent5>
    <a:accent6>
      <a:srgbClr val="D83B01"/>
    </a:accent6>
    <a:hlink>
      <a:srgbClr val="0078D7"/>
    </a:hlink>
    <a:folHlink>
      <a:srgbClr val="0078D7"/>
    </a:folHlink>
  </a:clrScheme>
</a:themeOverride>
</file>

<file path=ppt/theme/themeOverride5.xml><?xml version="1.0" encoding="utf-8"?>
<a:themeOverride xmlns:a="http://schemas.openxmlformats.org/drawingml/2006/main">
  <a:clrScheme name="Custom 8">
    <a:dk1>
      <a:srgbClr val="505050"/>
    </a:dk1>
    <a:lt1>
      <a:srgbClr val="FFFFFF"/>
    </a:lt1>
    <a:dk2>
      <a:srgbClr val="002050"/>
    </a:dk2>
    <a:lt2>
      <a:srgbClr val="00BCF2"/>
    </a:lt2>
    <a:accent1>
      <a:srgbClr val="002050"/>
    </a:accent1>
    <a:accent2>
      <a:srgbClr val="B4009E"/>
    </a:accent2>
    <a:accent3>
      <a:srgbClr val="0078D7"/>
    </a:accent3>
    <a:accent4>
      <a:srgbClr val="5C2D91"/>
    </a:accent4>
    <a:accent5>
      <a:srgbClr val="107C10"/>
    </a:accent5>
    <a:accent6>
      <a:srgbClr val="D83B01"/>
    </a:accent6>
    <a:hlink>
      <a:srgbClr val="0078D7"/>
    </a:hlink>
    <a:folHlink>
      <a:srgbClr val="0078D7"/>
    </a:folHlink>
  </a:clrScheme>
</a:themeOverride>
</file>

<file path=ppt/theme/themeOverride6.xml><?xml version="1.0" encoding="utf-8"?>
<a:themeOverride xmlns:a="http://schemas.openxmlformats.org/drawingml/2006/main">
  <a:clrScheme name="Custom 8">
    <a:dk1>
      <a:srgbClr val="505050"/>
    </a:dk1>
    <a:lt1>
      <a:srgbClr val="FFFFFF"/>
    </a:lt1>
    <a:dk2>
      <a:srgbClr val="002050"/>
    </a:dk2>
    <a:lt2>
      <a:srgbClr val="00BCF2"/>
    </a:lt2>
    <a:accent1>
      <a:srgbClr val="002050"/>
    </a:accent1>
    <a:accent2>
      <a:srgbClr val="B4009E"/>
    </a:accent2>
    <a:accent3>
      <a:srgbClr val="0078D7"/>
    </a:accent3>
    <a:accent4>
      <a:srgbClr val="5C2D91"/>
    </a:accent4>
    <a:accent5>
      <a:srgbClr val="107C10"/>
    </a:accent5>
    <a:accent6>
      <a:srgbClr val="D83B01"/>
    </a:accent6>
    <a:hlink>
      <a:srgbClr val="0078D7"/>
    </a:hlink>
    <a:folHlink>
      <a:srgbClr val="0078D7"/>
    </a:folHlink>
  </a:clrScheme>
</a:themeOverride>
</file>

<file path=ppt/theme/themeOverride7.xml><?xml version="1.0" encoding="utf-8"?>
<a:themeOverride xmlns:a="http://schemas.openxmlformats.org/drawingml/2006/main">
  <a:clrScheme name="Custom 8">
    <a:dk1>
      <a:srgbClr val="505050"/>
    </a:dk1>
    <a:lt1>
      <a:srgbClr val="FFFFFF"/>
    </a:lt1>
    <a:dk2>
      <a:srgbClr val="002050"/>
    </a:dk2>
    <a:lt2>
      <a:srgbClr val="00BCF2"/>
    </a:lt2>
    <a:accent1>
      <a:srgbClr val="002050"/>
    </a:accent1>
    <a:accent2>
      <a:srgbClr val="B4009E"/>
    </a:accent2>
    <a:accent3>
      <a:srgbClr val="0078D7"/>
    </a:accent3>
    <a:accent4>
      <a:srgbClr val="5C2D91"/>
    </a:accent4>
    <a:accent5>
      <a:srgbClr val="107C10"/>
    </a:accent5>
    <a:accent6>
      <a:srgbClr val="D83B01"/>
    </a:accent6>
    <a:hlink>
      <a:srgbClr val="0078D7"/>
    </a:hlink>
    <a:folHlink>
      <a:srgbClr val="0078D7"/>
    </a:folHlink>
  </a:clrScheme>
</a:themeOverride>
</file>

<file path=ppt/theme/themeOverride8.xml><?xml version="1.0" encoding="utf-8"?>
<a:themeOverride xmlns:a="http://schemas.openxmlformats.org/drawingml/2006/main">
  <a:clrScheme name="Custom 8">
    <a:dk1>
      <a:srgbClr val="505050"/>
    </a:dk1>
    <a:lt1>
      <a:srgbClr val="FFFFFF"/>
    </a:lt1>
    <a:dk2>
      <a:srgbClr val="002050"/>
    </a:dk2>
    <a:lt2>
      <a:srgbClr val="00BCF2"/>
    </a:lt2>
    <a:accent1>
      <a:srgbClr val="002050"/>
    </a:accent1>
    <a:accent2>
      <a:srgbClr val="B4009E"/>
    </a:accent2>
    <a:accent3>
      <a:srgbClr val="0078D7"/>
    </a:accent3>
    <a:accent4>
      <a:srgbClr val="5C2D91"/>
    </a:accent4>
    <a:accent5>
      <a:srgbClr val="107C10"/>
    </a:accent5>
    <a:accent6>
      <a:srgbClr val="D83B01"/>
    </a:accent6>
    <a:hlink>
      <a:srgbClr val="0078D7"/>
    </a:hlink>
    <a:folHlink>
      <a:srgbClr val="0078D7"/>
    </a:folHlink>
  </a:clrScheme>
</a:themeOverride>
</file>

<file path=ppt/theme/themeOverride9.xml><?xml version="1.0" encoding="utf-8"?>
<a:themeOverride xmlns:a="http://schemas.openxmlformats.org/drawingml/2006/main">
  <a:clrScheme name="Custom 8">
    <a:dk1>
      <a:srgbClr val="505050"/>
    </a:dk1>
    <a:lt1>
      <a:srgbClr val="FFFFFF"/>
    </a:lt1>
    <a:dk2>
      <a:srgbClr val="002050"/>
    </a:dk2>
    <a:lt2>
      <a:srgbClr val="00BCF2"/>
    </a:lt2>
    <a:accent1>
      <a:srgbClr val="002050"/>
    </a:accent1>
    <a:accent2>
      <a:srgbClr val="B4009E"/>
    </a:accent2>
    <a:accent3>
      <a:srgbClr val="0078D7"/>
    </a:accent3>
    <a:accent4>
      <a:srgbClr val="5C2D91"/>
    </a:accent4>
    <a:accent5>
      <a:srgbClr val="107C10"/>
    </a:accent5>
    <a:accent6>
      <a:srgbClr val="D83B01"/>
    </a:accent6>
    <a:hlink>
      <a:srgbClr val="0078D7"/>
    </a:hlink>
    <a:folHlink>
      <a:srgbClr val="0078D7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MS Blue</Template>
  <TotalTime>1888</TotalTime>
  <Words>223</Words>
  <Application>Microsoft Office PowerPoint</Application>
  <PresentationFormat>Widescreen</PresentationFormat>
  <Paragraphs>80</Paragraphs>
  <Slides>8</Slides>
  <Notes>7</Notes>
  <HiddenSlides>1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7</vt:i4>
      </vt:variant>
      <vt:variant>
        <vt:lpstr>Slide Titles</vt:lpstr>
      </vt:variant>
      <vt:variant>
        <vt:i4>8</vt:i4>
      </vt:variant>
    </vt:vector>
  </HeadingPairs>
  <TitlesOfParts>
    <vt:vector size="26" baseType="lpstr">
      <vt:lpstr>MS PGothic</vt:lpstr>
      <vt:lpstr>MS PGothic</vt:lpstr>
      <vt:lpstr>Arial</vt:lpstr>
      <vt:lpstr>Avenir LT Pro 45 Book</vt:lpstr>
      <vt:lpstr>Calibri</vt:lpstr>
      <vt:lpstr>Consolas</vt:lpstr>
      <vt:lpstr>Segoe Light</vt:lpstr>
      <vt:lpstr>Segoe UI</vt:lpstr>
      <vt:lpstr>Segoe UI Light</vt:lpstr>
      <vt:lpstr>Times New Roman</vt:lpstr>
      <vt:lpstr>Wingdings</vt:lpstr>
      <vt:lpstr>MS Blue</vt:lpstr>
      <vt:lpstr>COLOR TEMPLATE</vt:lpstr>
      <vt:lpstr>1_COLOR TEMPLATE</vt:lpstr>
      <vt:lpstr>WHITE TEMPLATE</vt:lpstr>
      <vt:lpstr>MGXFY15 GS Template - white layout</vt:lpstr>
      <vt:lpstr>1_WHITE TEMPLATE</vt:lpstr>
      <vt:lpstr>5_5-30536_Build_2014_Breakout_Template_White_16x9</vt:lpstr>
      <vt:lpstr>PowerPoint Presentation</vt:lpstr>
      <vt:lpstr>PowerPoint Presentation</vt:lpstr>
      <vt:lpstr>PowerPoint Presentation</vt:lpstr>
      <vt:lpstr>Azure Regions</vt:lpstr>
      <vt:lpstr>PowerPoint Presentation</vt:lpstr>
      <vt:lpstr>PowerPoint Presentation</vt:lpstr>
      <vt:lpstr>PowerPoint Presentation</vt:lpstr>
      <vt:lpstr>What’s next….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Oxford University Press</dc:title>
  <dc:creator>Peter Deeley</dc:creator>
  <cp:lastModifiedBy>David Gristwood</cp:lastModifiedBy>
  <cp:revision>184</cp:revision>
  <dcterms:created xsi:type="dcterms:W3CDTF">2015-11-20T13:35:19Z</dcterms:created>
  <dcterms:modified xsi:type="dcterms:W3CDTF">2017-02-09T10:13:36Z</dcterms:modified>
</cp:coreProperties>
</file>